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0" r:id="rId2"/>
    <p:sldId id="257" r:id="rId3"/>
    <p:sldId id="301" r:id="rId4"/>
    <p:sldId id="302" r:id="rId5"/>
    <p:sldId id="312" r:id="rId6"/>
    <p:sldId id="304" r:id="rId7"/>
    <p:sldId id="303" r:id="rId8"/>
    <p:sldId id="313" r:id="rId9"/>
    <p:sldId id="307" r:id="rId10"/>
    <p:sldId id="305" r:id="rId11"/>
    <p:sldId id="309" r:id="rId12"/>
    <p:sldId id="306" r:id="rId13"/>
    <p:sldId id="311" r:id="rId14"/>
    <p:sldId id="308" r:id="rId15"/>
    <p:sldId id="28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7539"/>
    <a:srgbClr val="E4B392"/>
    <a:srgbClr val="C55A11"/>
    <a:srgbClr val="F6C6A9"/>
    <a:srgbClr val="E3DDD5"/>
    <a:srgbClr val="C45A13"/>
    <a:srgbClr val="E4DFD8"/>
    <a:srgbClr val="C8C3BF"/>
    <a:srgbClr val="E9785C"/>
    <a:srgbClr val="003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7" autoAdjust="0"/>
    <p:restoredTop sz="89463" autoAdjust="0"/>
  </p:normalViewPr>
  <p:slideViewPr>
    <p:cSldViewPr snapToGrid="0" showGuides="1">
      <p:cViewPr varScale="1">
        <p:scale>
          <a:sx n="89" d="100"/>
          <a:sy n="89" d="100"/>
        </p:scale>
        <p:origin x="-588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94CBC-BDF5-4D20-8C0D-EAAC91B22991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F4630-EB20-4389-BFAD-25ED5A5257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498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203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182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539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605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02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9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96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13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63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320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14489-8FBE-4D6D-A5B9-E6313DF910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44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69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CD5C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71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C565489-5E66-4A89-BC4C-2DF943093C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3" y="3169"/>
            <a:ext cx="12184608" cy="685483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47004"/>
            <a:ext cx="12192000" cy="6710996"/>
          </a:xfrm>
          <a:prstGeom prst="rect">
            <a:avLst/>
          </a:prstGeom>
          <a:solidFill>
            <a:srgbClr val="E4DFD8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489A-5E47-4FE4-AE18-62ADBFEF534E}" type="datetime1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>
            <a:off x="0" y="6589486"/>
            <a:ext cx="12192000" cy="268514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>
            <a:off x="5652697" y="6230942"/>
            <a:ext cx="886607" cy="436165"/>
          </a:xfrm>
          <a:custGeom>
            <a:avLst/>
            <a:gdLst>
              <a:gd name="connsiteX0" fmla="*/ 443303 w 886607"/>
              <a:gd name="connsiteY0" fmla="*/ 0 h 436165"/>
              <a:gd name="connsiteX1" fmla="*/ 878385 w 886607"/>
              <a:gd name="connsiteY1" fmla="*/ 354602 h 436165"/>
              <a:gd name="connsiteX2" fmla="*/ 886607 w 886607"/>
              <a:gd name="connsiteY2" fmla="*/ 436165 h 436165"/>
              <a:gd name="connsiteX3" fmla="*/ 0 w 886607"/>
              <a:gd name="connsiteY3" fmla="*/ 436165 h 436165"/>
              <a:gd name="connsiteX4" fmla="*/ 8222 w 886607"/>
              <a:gd name="connsiteY4" fmla="*/ 354602 h 436165"/>
              <a:gd name="connsiteX5" fmla="*/ 443303 w 886607"/>
              <a:gd name="connsiteY5" fmla="*/ 0 h 43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607" h="436165">
                <a:moveTo>
                  <a:pt x="443303" y="0"/>
                </a:moveTo>
                <a:cubicBezTo>
                  <a:pt x="657916" y="0"/>
                  <a:pt x="836974" y="152231"/>
                  <a:pt x="878385" y="354602"/>
                </a:cubicBezTo>
                <a:lnTo>
                  <a:pt x="886607" y="436165"/>
                </a:lnTo>
                <a:lnTo>
                  <a:pt x="0" y="436165"/>
                </a:lnTo>
                <a:lnTo>
                  <a:pt x="8222" y="354602"/>
                </a:lnTo>
                <a:cubicBezTo>
                  <a:pt x="49633" y="152231"/>
                  <a:pt x="228690" y="0"/>
                  <a:pt x="443303" y="0"/>
                </a:cubicBezTo>
                <a:close/>
              </a:path>
            </a:pathLst>
          </a:cu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79293" y="6345871"/>
            <a:ext cx="631032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DCF069B-D994-4262-8CEC-8B0A802048A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477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FF0C-622D-4397-AF87-511152E36042}" type="datetime1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87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201572" y="222248"/>
            <a:ext cx="11768097" cy="6435609"/>
            <a:chOff x="201572" y="222248"/>
            <a:chExt cx="11768097" cy="6435609"/>
          </a:xfrm>
        </p:grpSpPr>
        <p:grpSp>
          <p:nvGrpSpPr>
            <p:cNvPr id="14" name="组合 13"/>
            <p:cNvGrpSpPr/>
            <p:nvPr userDrawn="1"/>
          </p:nvGrpSpPr>
          <p:grpSpPr>
            <a:xfrm>
              <a:off x="11628863" y="222248"/>
              <a:ext cx="340806" cy="336552"/>
              <a:chOff x="6187165" y="2056953"/>
              <a:chExt cx="2517670" cy="2486241"/>
            </a:xfrm>
          </p:grpSpPr>
          <p:sp>
            <p:nvSpPr>
              <p:cNvPr id="16" name="矩形: 圆角 15"/>
              <p:cNvSpPr/>
              <p:nvPr userDrawn="1">
                <p:custDataLst>
                  <p:tags r:id="rId7"/>
                </p:custDataLst>
              </p:nvPr>
            </p:nvSpPr>
            <p:spPr>
              <a:xfrm rot="2700000">
                <a:off x="6187165" y="2056953"/>
                <a:ext cx="443416" cy="44341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: 圆角 16"/>
              <p:cNvSpPr/>
              <p:nvPr userDrawn="1">
                <p:custDataLst>
                  <p:tags r:id="rId8"/>
                </p:custDataLst>
              </p:nvPr>
            </p:nvSpPr>
            <p:spPr>
              <a:xfrm rot="2700000">
                <a:off x="7224289" y="2056953"/>
                <a:ext cx="443416" cy="44341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: 圆角 17"/>
              <p:cNvSpPr/>
              <p:nvPr userDrawn="1">
                <p:custDataLst>
                  <p:tags r:id="rId9"/>
                </p:custDataLst>
              </p:nvPr>
            </p:nvSpPr>
            <p:spPr>
              <a:xfrm rot="2700000">
                <a:off x="8261413" y="2056953"/>
                <a:ext cx="443416" cy="44341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: 圆角 18"/>
              <p:cNvSpPr/>
              <p:nvPr userDrawn="1">
                <p:custDataLst>
                  <p:tags r:id="rId10"/>
                </p:custDataLst>
              </p:nvPr>
            </p:nvSpPr>
            <p:spPr>
              <a:xfrm rot="2700000">
                <a:off x="6187165" y="3078365"/>
                <a:ext cx="443416" cy="44341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: 圆角 19"/>
              <p:cNvSpPr/>
              <p:nvPr userDrawn="1">
                <p:custDataLst>
                  <p:tags r:id="rId11"/>
                </p:custDataLst>
              </p:nvPr>
            </p:nvSpPr>
            <p:spPr>
              <a:xfrm rot="2700000">
                <a:off x="7224289" y="3078365"/>
                <a:ext cx="443416" cy="44341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/>
              <p:cNvSpPr/>
              <p:nvPr userDrawn="1">
                <p:custDataLst>
                  <p:tags r:id="rId12"/>
                </p:custDataLst>
              </p:nvPr>
            </p:nvSpPr>
            <p:spPr>
              <a:xfrm rot="2700000">
                <a:off x="8261413" y="3078365"/>
                <a:ext cx="443416" cy="44341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: 圆角 21"/>
              <p:cNvSpPr/>
              <p:nvPr userDrawn="1">
                <p:custDataLst>
                  <p:tags r:id="rId13"/>
                </p:custDataLst>
              </p:nvPr>
            </p:nvSpPr>
            <p:spPr>
              <a:xfrm rot="2700000">
                <a:off x="6187171" y="4099778"/>
                <a:ext cx="443416" cy="44341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: 圆角 22"/>
              <p:cNvSpPr/>
              <p:nvPr userDrawn="1">
                <p:custDataLst>
                  <p:tags r:id="rId14"/>
                </p:custDataLst>
              </p:nvPr>
            </p:nvSpPr>
            <p:spPr>
              <a:xfrm rot="2700000">
                <a:off x="7224296" y="4099778"/>
                <a:ext cx="443416" cy="44341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: 圆角 23"/>
              <p:cNvSpPr/>
              <p:nvPr userDrawn="1">
                <p:custDataLst>
                  <p:tags r:id="rId15"/>
                </p:custDataLst>
              </p:nvPr>
            </p:nvSpPr>
            <p:spPr>
              <a:xfrm rot="2700000">
                <a:off x="8261420" y="4099778"/>
                <a:ext cx="443416" cy="44341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: 圆角 14"/>
            <p:cNvSpPr/>
            <p:nvPr userDrawn="1">
              <p:custDataLst>
                <p:tags r:id="rId6"/>
              </p:custDataLst>
            </p:nvPr>
          </p:nvSpPr>
          <p:spPr>
            <a:xfrm rot="2700000">
              <a:off x="201572" y="6301459"/>
              <a:ext cx="356398" cy="35639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91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719BE-93E2-487A-ACF7-8E3FCD5AA930}" type="datetime1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F069B-D994-4262-8CEC-8B0A80204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32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3" Type="http://schemas.openxmlformats.org/officeDocument/2006/relationships/tags" Target="../tags/tag18.xml"/><Relationship Id="rId21" Type="http://schemas.openxmlformats.org/officeDocument/2006/relationships/notesSlide" Target="../notesSlides/notesSlide5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5.svg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image" Target="../media/image2.png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22A0A8E0-39DD-4778-B1D5-25279695E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250017" y="228392"/>
            <a:ext cx="2438400" cy="676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3F6768-D5D3-4772-A71F-B423E3633CA6}"/>
              </a:ext>
            </a:extLst>
          </p:cNvPr>
          <p:cNvSpPr txBox="1"/>
          <p:nvPr/>
        </p:nvSpPr>
        <p:spPr>
          <a:xfrm>
            <a:off x="7002573" y="2202184"/>
            <a:ext cx="4045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秋景模板</a:t>
            </a:r>
            <a:endParaRPr lang="zh-CN" altLang="en-US" sz="7200" dirty="0">
              <a:solidFill>
                <a:schemeClr val="accent2">
                  <a:lumMod val="75000"/>
                </a:schemeClr>
              </a:solidFill>
              <a:latin typeface="汉仪润圆-45简" panose="00020600040101010101" pitchFamily="18" charset="-122"/>
              <a:ea typeface="汉仪润圆-45简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38612E-4740-46EF-9BFE-AAB8F56C2E44}"/>
              </a:ext>
            </a:extLst>
          </p:cNvPr>
          <p:cNvSpPr txBox="1"/>
          <p:nvPr/>
        </p:nvSpPr>
        <p:spPr>
          <a:xfrm>
            <a:off x="9345144" y="3642380"/>
            <a:ext cx="2687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</a:rPr>
              <a:t>汇报人：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8" y="778043"/>
            <a:ext cx="5566611" cy="556661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11158" y="778042"/>
            <a:ext cx="886978" cy="2879726"/>
          </a:xfrm>
          <a:prstGeom prst="rect">
            <a:avLst/>
          </a:prstGeom>
          <a:solidFill>
            <a:srgbClr val="C55A11">
              <a:alpha val="50000"/>
            </a:srgbClr>
          </a:solidFill>
          <a:ln w="3175">
            <a:noFill/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0" hangingPunct="0">
              <a:defRPr/>
            </a:pPr>
            <a:endParaRPr lang="zh-CN" altLang="en-US" sz="2800" b="1"/>
          </a:p>
        </p:txBody>
      </p:sp>
      <p:sp>
        <p:nvSpPr>
          <p:cNvPr id="16" name="矩形 15"/>
          <p:cNvSpPr/>
          <p:nvPr/>
        </p:nvSpPr>
        <p:spPr>
          <a:xfrm>
            <a:off x="6321217" y="3266157"/>
            <a:ext cx="626868" cy="2303463"/>
          </a:xfrm>
          <a:prstGeom prst="rect">
            <a:avLst/>
          </a:prstGeom>
          <a:solidFill>
            <a:srgbClr val="E4B392">
              <a:alpha val="30000"/>
            </a:srgbClr>
          </a:solidFill>
          <a:ln w="3175">
            <a:noFill/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0" hangingPunct="0">
              <a:defRPr/>
            </a:pPr>
            <a:endParaRPr lang="zh-CN" altLang="en-US" sz="28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7769948" y="3402513"/>
            <a:ext cx="3384550" cy="0"/>
          </a:xfrm>
          <a:prstGeom prst="line">
            <a:avLst/>
          </a:prstGeom>
          <a:ln w="34925">
            <a:solidFill>
              <a:srgbClr val="E4B39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 rot="5400000">
            <a:off x="10544286" y="3527425"/>
            <a:ext cx="288925" cy="987425"/>
          </a:xfrm>
          <a:prstGeom prst="rect">
            <a:avLst/>
          </a:prstGeom>
          <a:solidFill>
            <a:schemeClr val="accent2">
              <a:alpha val="30000"/>
            </a:schemeClr>
          </a:solidFill>
          <a:ln w="3175">
            <a:noFill/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0" hangingPunct="0">
              <a:defRPr/>
            </a:pPr>
            <a:endParaRPr lang="zh-CN" altLang="en-US" sz="2800" b="1" dirty="0"/>
          </a:p>
        </p:txBody>
      </p:sp>
      <p:cxnSp>
        <p:nvCxnSpPr>
          <p:cNvPr id="27" name="直接连接符 26"/>
          <p:cNvCxnSpPr/>
          <p:nvPr/>
        </p:nvCxnSpPr>
        <p:spPr>
          <a:xfrm>
            <a:off x="8098810" y="3554913"/>
            <a:ext cx="3384550" cy="0"/>
          </a:xfrm>
          <a:prstGeom prst="line">
            <a:avLst/>
          </a:prstGeom>
          <a:ln w="34925">
            <a:solidFill>
              <a:srgbClr val="E4B39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D26E0EBF-AC07-4338-8B32-07D26AA94988}"/>
              </a:ext>
            </a:extLst>
          </p:cNvPr>
          <p:cNvSpPr/>
          <p:nvPr/>
        </p:nvSpPr>
        <p:spPr>
          <a:xfrm>
            <a:off x="368967" y="778043"/>
            <a:ext cx="5539817" cy="55666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20">
            <a:extLst>
              <a:ext uri="{FF2B5EF4-FFF2-40B4-BE49-F238E27FC236}">
                <a16:creationId xmlns:a16="http://schemas.microsoft.com/office/drawing/2014/main" id="{BD709FC3-F4F8-443B-9E98-B73A947C16E4}"/>
              </a:ext>
            </a:extLst>
          </p:cNvPr>
          <p:cNvSpPr txBox="1"/>
          <p:nvPr/>
        </p:nvSpPr>
        <p:spPr>
          <a:xfrm>
            <a:off x="7769948" y="4546141"/>
            <a:ext cx="644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>
                <a:solidFill>
                  <a:srgbClr val="CB75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浙江大学融媒体中心学生记者团出品</a:t>
            </a:r>
            <a:endParaRPr lang="zh-CN" altLang="en-US" sz="1400" b="1" dirty="0">
              <a:solidFill>
                <a:srgbClr val="CB75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9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41286D-0AF1-4E94-A90D-EC96141946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92"/>
            <a:ext cx="12192000" cy="688599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03EA20E-9456-4E88-8C00-42FBFF234F76}"/>
              </a:ext>
            </a:extLst>
          </p:cNvPr>
          <p:cNvSpPr/>
          <p:nvPr/>
        </p:nvSpPr>
        <p:spPr>
          <a:xfrm>
            <a:off x="7923239" y="2192693"/>
            <a:ext cx="3429941" cy="3169663"/>
          </a:xfrm>
          <a:prstGeom prst="rect">
            <a:avLst/>
          </a:prstGeom>
          <a:solidFill>
            <a:srgbClr val="E3DDD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灯片编号占位符 1">
            <a:extLst>
              <a:ext uri="{FF2B5EF4-FFF2-40B4-BE49-F238E27FC236}">
                <a16:creationId xmlns:a16="http://schemas.microsoft.com/office/drawing/2014/main" id="{3C61B728-DDCA-420B-86BC-0160725F1350}"/>
              </a:ext>
            </a:extLst>
          </p:cNvPr>
          <p:cNvSpPr txBox="1">
            <a:spLocks/>
          </p:cNvSpPr>
          <p:nvPr/>
        </p:nvSpPr>
        <p:spPr>
          <a:xfrm>
            <a:off x="5833118" y="5705467"/>
            <a:ext cx="63103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3EA20E-9456-4E88-8C00-42FBFF234F76}"/>
              </a:ext>
            </a:extLst>
          </p:cNvPr>
          <p:cNvSpPr/>
          <p:nvPr/>
        </p:nvSpPr>
        <p:spPr>
          <a:xfrm>
            <a:off x="877078" y="2192694"/>
            <a:ext cx="3429941" cy="3169663"/>
          </a:xfrm>
          <a:prstGeom prst="rect">
            <a:avLst/>
          </a:prstGeom>
          <a:solidFill>
            <a:srgbClr val="E3DDD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4">
            <a:extLst>
              <a:ext uri="{FF2B5EF4-FFF2-40B4-BE49-F238E27FC236}">
                <a16:creationId xmlns:a16="http://schemas.microsoft.com/office/drawing/2014/main" id="{40110EEA-79C0-4AA3-988F-9A3C7D3C889B}"/>
              </a:ext>
            </a:extLst>
          </p:cNvPr>
          <p:cNvSpPr/>
          <p:nvPr/>
        </p:nvSpPr>
        <p:spPr>
          <a:xfrm>
            <a:off x="4400550" y="2117507"/>
            <a:ext cx="3390900" cy="3244850"/>
          </a:xfrm>
          <a:prstGeom prst="roundRect">
            <a:avLst>
              <a:gd name="adj" fmla="val 4319"/>
            </a:avLst>
          </a:prstGeom>
          <a:solidFill>
            <a:srgbClr val="C45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B5B1E027-BF3F-47D6-B5F5-C316CCCA0A38}"/>
              </a:ext>
            </a:extLst>
          </p:cNvPr>
          <p:cNvSpPr txBox="1"/>
          <p:nvPr/>
        </p:nvSpPr>
        <p:spPr>
          <a:xfrm>
            <a:off x="4803056" y="2565633"/>
            <a:ext cx="286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49D64D2C-18CF-4F4C-A7E1-E5840687124C}"/>
              </a:ext>
            </a:extLst>
          </p:cNvPr>
          <p:cNvSpPr txBox="1"/>
          <p:nvPr/>
        </p:nvSpPr>
        <p:spPr>
          <a:xfrm>
            <a:off x="4657991" y="3274940"/>
            <a:ext cx="2862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62F21044-76E9-46E9-9F83-2C8FE20BCDC5}"/>
              </a:ext>
            </a:extLst>
          </p:cNvPr>
          <p:cNvSpPr txBox="1"/>
          <p:nvPr/>
        </p:nvSpPr>
        <p:spPr>
          <a:xfrm>
            <a:off x="1412156" y="2796465"/>
            <a:ext cx="286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6868D11C-A914-42F5-8F17-1FDA5A07FE7E}"/>
              </a:ext>
            </a:extLst>
          </p:cNvPr>
          <p:cNvSpPr txBox="1"/>
          <p:nvPr/>
        </p:nvSpPr>
        <p:spPr>
          <a:xfrm>
            <a:off x="1281625" y="3473450"/>
            <a:ext cx="2862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8D933738-C7D6-4DDD-A71F-5708FD2102C5}"/>
              </a:ext>
            </a:extLst>
          </p:cNvPr>
          <p:cNvSpPr txBox="1"/>
          <p:nvPr/>
        </p:nvSpPr>
        <p:spPr>
          <a:xfrm>
            <a:off x="8347995" y="2791998"/>
            <a:ext cx="286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58E876F3-A206-488F-B32F-AD67286DA6A9}"/>
              </a:ext>
            </a:extLst>
          </p:cNvPr>
          <p:cNvSpPr txBox="1"/>
          <p:nvPr/>
        </p:nvSpPr>
        <p:spPr>
          <a:xfrm>
            <a:off x="8047633" y="3429000"/>
            <a:ext cx="2862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8" name="TextBox 32">
            <a:extLst>
              <a:ext uri="{FF2B5EF4-FFF2-40B4-BE49-F238E27FC236}">
                <a16:creationId xmlns:a16="http://schemas.microsoft.com/office/drawing/2014/main" id="{2A6C5773-2B0F-46A1-AEE4-F7F5CC74A8B7}"/>
              </a:ext>
            </a:extLst>
          </p:cNvPr>
          <p:cNvSpPr txBox="1"/>
          <p:nvPr/>
        </p:nvSpPr>
        <p:spPr>
          <a:xfrm>
            <a:off x="5125232" y="98949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结论验证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9D07059-3B6C-43ED-B037-A7C6D5BF5C01}"/>
              </a:ext>
            </a:extLst>
          </p:cNvPr>
          <p:cNvCxnSpPr/>
          <p:nvPr/>
        </p:nvCxnSpPr>
        <p:spPr>
          <a:xfrm>
            <a:off x="5588643" y="1644183"/>
            <a:ext cx="875507" cy="0"/>
          </a:xfrm>
          <a:prstGeom prst="line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>
            <a:extLst>
              <a:ext uri="{FF2B5EF4-FFF2-40B4-BE49-F238E27FC236}">
                <a16:creationId xmlns:a16="http://schemas.microsoft.com/office/drawing/2014/main" id="{F68FAFF4-06BD-4AFD-9465-7B30D39C1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16635" y="6120594"/>
            <a:ext cx="1767270" cy="4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build="allAtOnce"/>
      <p:bldP spid="24" grpId="0" build="allAtOnce"/>
      <p:bldP spid="34" grpId="0" build="allAtOnce"/>
      <p:bldP spid="35" grpId="0" build="allAtOnce"/>
      <p:bldP spid="36" grpId="0" build="allAtOnce"/>
      <p:bldP spid="37" grpId="0" build="allAtOnce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62B5EA-B54B-4ED1-935B-27D54B3C3B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431562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26E0EBF-AC07-4338-8B32-07D26AA94988}"/>
              </a:ext>
            </a:extLst>
          </p:cNvPr>
          <p:cNvSpPr/>
          <p:nvPr/>
        </p:nvSpPr>
        <p:spPr>
          <a:xfrm>
            <a:off x="1" y="0"/>
            <a:ext cx="12192000" cy="431562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75042" y="6311443"/>
            <a:ext cx="1767270" cy="490141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B7396508-7A7D-487D-98FD-103469285C67}"/>
              </a:ext>
            </a:extLst>
          </p:cNvPr>
          <p:cNvSpPr/>
          <p:nvPr/>
        </p:nvSpPr>
        <p:spPr>
          <a:xfrm>
            <a:off x="2137041" y="3844859"/>
            <a:ext cx="749431" cy="7494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DDD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4E3AAA7-601F-43EA-8AD1-52C9C87113F9}"/>
              </a:ext>
            </a:extLst>
          </p:cNvPr>
          <p:cNvSpPr/>
          <p:nvPr/>
        </p:nvSpPr>
        <p:spPr>
          <a:xfrm>
            <a:off x="5720093" y="3844859"/>
            <a:ext cx="749431" cy="7494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DDD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571484E-3748-439A-B796-94A411A0C79F}"/>
              </a:ext>
            </a:extLst>
          </p:cNvPr>
          <p:cNvSpPr/>
          <p:nvPr/>
        </p:nvSpPr>
        <p:spPr>
          <a:xfrm>
            <a:off x="9303145" y="3844859"/>
            <a:ext cx="749431" cy="7494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DDD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811727ED-7FC1-41C8-916E-1A9ECCC4A58C}"/>
              </a:ext>
            </a:extLst>
          </p:cNvPr>
          <p:cNvSpPr txBox="1"/>
          <p:nvPr/>
        </p:nvSpPr>
        <p:spPr>
          <a:xfrm>
            <a:off x="1054571" y="4594290"/>
            <a:ext cx="291437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28" name="任意多边形 14">
            <a:extLst>
              <a:ext uri="{FF2B5EF4-FFF2-40B4-BE49-F238E27FC236}">
                <a16:creationId xmlns:a16="http://schemas.microsoft.com/office/drawing/2014/main" id="{EC9A10E9-3DC9-478C-BA68-9391BB832ADD}"/>
              </a:ext>
            </a:extLst>
          </p:cNvPr>
          <p:cNvSpPr/>
          <p:nvPr/>
        </p:nvSpPr>
        <p:spPr>
          <a:xfrm>
            <a:off x="2354410" y="4078230"/>
            <a:ext cx="314691" cy="237392"/>
          </a:xfrm>
          <a:custGeom>
            <a:avLst/>
            <a:gdLst>
              <a:gd name="connsiteX0" fmla="*/ 0 w 395654"/>
              <a:gd name="connsiteY0" fmla="*/ 105507 h 237392"/>
              <a:gd name="connsiteX1" fmla="*/ 158261 w 395654"/>
              <a:gd name="connsiteY1" fmla="*/ 237392 h 237392"/>
              <a:gd name="connsiteX2" fmla="*/ 395654 w 395654"/>
              <a:gd name="connsiteY2" fmla="*/ 0 h 237392"/>
              <a:gd name="connsiteX0" fmla="*/ 0 w 314691"/>
              <a:gd name="connsiteY0" fmla="*/ 143607 h 237392"/>
              <a:gd name="connsiteX1" fmla="*/ 77298 w 314691"/>
              <a:gd name="connsiteY1" fmla="*/ 237392 h 237392"/>
              <a:gd name="connsiteX2" fmla="*/ 314691 w 314691"/>
              <a:gd name="connsiteY2" fmla="*/ 0 h 23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91" h="237392">
                <a:moveTo>
                  <a:pt x="0" y="143607"/>
                </a:moveTo>
                <a:lnTo>
                  <a:pt x="77298" y="237392"/>
                </a:lnTo>
                <a:lnTo>
                  <a:pt x="314691" y="0"/>
                </a:lnTo>
              </a:path>
            </a:pathLst>
          </a:cu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4" name="任意多边形 15">
            <a:extLst>
              <a:ext uri="{FF2B5EF4-FFF2-40B4-BE49-F238E27FC236}">
                <a16:creationId xmlns:a16="http://schemas.microsoft.com/office/drawing/2014/main" id="{5F62AF5E-369D-4981-ABCF-502EB740E7F8}"/>
              </a:ext>
            </a:extLst>
          </p:cNvPr>
          <p:cNvSpPr/>
          <p:nvPr/>
        </p:nvSpPr>
        <p:spPr>
          <a:xfrm>
            <a:off x="5937462" y="4078230"/>
            <a:ext cx="314691" cy="237392"/>
          </a:xfrm>
          <a:custGeom>
            <a:avLst/>
            <a:gdLst>
              <a:gd name="connsiteX0" fmla="*/ 0 w 395654"/>
              <a:gd name="connsiteY0" fmla="*/ 105507 h 237392"/>
              <a:gd name="connsiteX1" fmla="*/ 158261 w 395654"/>
              <a:gd name="connsiteY1" fmla="*/ 237392 h 237392"/>
              <a:gd name="connsiteX2" fmla="*/ 395654 w 395654"/>
              <a:gd name="connsiteY2" fmla="*/ 0 h 237392"/>
              <a:gd name="connsiteX0" fmla="*/ 0 w 314691"/>
              <a:gd name="connsiteY0" fmla="*/ 143607 h 237392"/>
              <a:gd name="connsiteX1" fmla="*/ 77298 w 314691"/>
              <a:gd name="connsiteY1" fmla="*/ 237392 h 237392"/>
              <a:gd name="connsiteX2" fmla="*/ 314691 w 314691"/>
              <a:gd name="connsiteY2" fmla="*/ 0 h 23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91" h="237392">
                <a:moveTo>
                  <a:pt x="0" y="143607"/>
                </a:moveTo>
                <a:lnTo>
                  <a:pt x="77298" y="237392"/>
                </a:lnTo>
                <a:lnTo>
                  <a:pt x="314691" y="0"/>
                </a:lnTo>
              </a:path>
            </a:pathLst>
          </a:cu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5" name="任意多边形 16">
            <a:extLst>
              <a:ext uri="{FF2B5EF4-FFF2-40B4-BE49-F238E27FC236}">
                <a16:creationId xmlns:a16="http://schemas.microsoft.com/office/drawing/2014/main" id="{5914F19E-30A8-4917-B3B0-83AF852195F1}"/>
              </a:ext>
            </a:extLst>
          </p:cNvPr>
          <p:cNvSpPr/>
          <p:nvPr/>
        </p:nvSpPr>
        <p:spPr>
          <a:xfrm>
            <a:off x="9520514" y="4078230"/>
            <a:ext cx="314691" cy="237392"/>
          </a:xfrm>
          <a:custGeom>
            <a:avLst/>
            <a:gdLst>
              <a:gd name="connsiteX0" fmla="*/ 0 w 395654"/>
              <a:gd name="connsiteY0" fmla="*/ 105507 h 237392"/>
              <a:gd name="connsiteX1" fmla="*/ 158261 w 395654"/>
              <a:gd name="connsiteY1" fmla="*/ 237392 h 237392"/>
              <a:gd name="connsiteX2" fmla="*/ 395654 w 395654"/>
              <a:gd name="connsiteY2" fmla="*/ 0 h 237392"/>
              <a:gd name="connsiteX0" fmla="*/ 0 w 314691"/>
              <a:gd name="connsiteY0" fmla="*/ 143607 h 237392"/>
              <a:gd name="connsiteX1" fmla="*/ 77298 w 314691"/>
              <a:gd name="connsiteY1" fmla="*/ 237392 h 237392"/>
              <a:gd name="connsiteX2" fmla="*/ 314691 w 314691"/>
              <a:gd name="connsiteY2" fmla="*/ 0 h 23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91" h="237392">
                <a:moveTo>
                  <a:pt x="0" y="143607"/>
                </a:moveTo>
                <a:lnTo>
                  <a:pt x="77298" y="237392"/>
                </a:lnTo>
                <a:lnTo>
                  <a:pt x="314691" y="0"/>
                </a:lnTo>
              </a:path>
            </a:pathLst>
          </a:cu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54DABDEB-C4E1-4059-A90C-49F1B12BCBCB}"/>
              </a:ext>
            </a:extLst>
          </p:cNvPr>
          <p:cNvSpPr txBox="1"/>
          <p:nvPr/>
        </p:nvSpPr>
        <p:spPr>
          <a:xfrm>
            <a:off x="4601492" y="4594290"/>
            <a:ext cx="291437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D761C438-9579-4BFC-A13E-668AFE64EE8E}"/>
              </a:ext>
            </a:extLst>
          </p:cNvPr>
          <p:cNvSpPr txBox="1"/>
          <p:nvPr/>
        </p:nvSpPr>
        <p:spPr>
          <a:xfrm>
            <a:off x="8060913" y="4594290"/>
            <a:ext cx="291437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050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build="allAtOnce"/>
      <p:bldP spid="28" grpId="0" animBg="1"/>
      <p:bldP spid="34" grpId="0" animBg="1"/>
      <p:bldP spid="35" grpId="0" animBg="1"/>
      <p:bldP spid="36" grpId="0" build="allAtOnce"/>
      <p:bldP spid="37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0753C88-F69D-4FD9-B243-FEDA4E0D2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2" y="547796"/>
            <a:ext cx="4246386" cy="5844676"/>
          </a:xfrm>
          <a:prstGeom prst="rect">
            <a:avLst/>
          </a:prstGeom>
        </p:spPr>
      </p:pic>
      <p:sp>
        <p:nvSpPr>
          <p:cNvPr id="22" name="TextBox 30">
            <a:extLst>
              <a:ext uri="{FF2B5EF4-FFF2-40B4-BE49-F238E27FC236}">
                <a16:creationId xmlns:a16="http://schemas.microsoft.com/office/drawing/2014/main" id="{0E59AE9D-F9D6-4596-9027-699BBB05215A}"/>
              </a:ext>
            </a:extLst>
          </p:cNvPr>
          <p:cNvSpPr txBox="1"/>
          <p:nvPr/>
        </p:nvSpPr>
        <p:spPr>
          <a:xfrm>
            <a:off x="4185642" y="2762248"/>
            <a:ext cx="2496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论文总结</a:t>
            </a: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>
            <a:extLst>
              <a:ext uri="{FF2B5EF4-FFF2-40B4-BE49-F238E27FC236}">
                <a16:creationId xmlns:a16="http://schemas.microsoft.com/office/drawing/2014/main" id="{642A8156-CCA8-4144-8935-1ED8E4E34CC8}"/>
              </a:ext>
            </a:extLst>
          </p:cNvPr>
          <p:cNvSpPr/>
          <p:nvPr/>
        </p:nvSpPr>
        <p:spPr>
          <a:xfrm>
            <a:off x="0" y="2762249"/>
            <a:ext cx="242432" cy="13335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829A4834-DD06-4303-AD4A-206FDE20E7E4}"/>
              </a:ext>
            </a:extLst>
          </p:cNvPr>
          <p:cNvSpPr txBox="1"/>
          <p:nvPr/>
        </p:nvSpPr>
        <p:spPr>
          <a:xfrm>
            <a:off x="4185642" y="372138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点击此处编辑文本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625446" y="6278177"/>
            <a:ext cx="1767270" cy="49014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2261A78-851C-4909-88FD-1178E8EBB528}"/>
              </a:ext>
            </a:extLst>
          </p:cNvPr>
          <p:cNvGrpSpPr/>
          <p:nvPr/>
        </p:nvGrpSpPr>
        <p:grpSpPr>
          <a:xfrm>
            <a:off x="7000519" y="2762248"/>
            <a:ext cx="1333500" cy="1333500"/>
            <a:chOff x="3410712" y="2762250"/>
            <a:chExt cx="1333500" cy="1333500"/>
          </a:xfrm>
          <a:solidFill>
            <a:srgbClr val="C55A11"/>
          </a:solidFill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6A05D462-3C8A-46AD-A961-A542D8B2CFE2}"/>
                </a:ext>
              </a:extLst>
            </p:cNvPr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grpFill/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4FCA2045-E099-4C19-86DB-ED58AC393185}"/>
                </a:ext>
              </a:extLst>
            </p:cNvPr>
            <p:cNvSpPr txBox="1"/>
            <p:nvPr/>
          </p:nvSpPr>
          <p:spPr>
            <a:xfrm>
              <a:off x="3610884" y="3013502"/>
              <a:ext cx="94449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Microsoft YaHei" panose="020B0503020204020204" pitchFamily="34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3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74D715-3063-4C4A-950E-2FD1DFB93431}"/>
              </a:ext>
            </a:extLst>
          </p:cNvPr>
          <p:cNvGrpSpPr/>
          <p:nvPr/>
        </p:nvGrpSpPr>
        <p:grpSpPr>
          <a:xfrm>
            <a:off x="5080295" y="1255043"/>
            <a:ext cx="6450066" cy="4538547"/>
            <a:chOff x="9666514" y="2879146"/>
            <a:chExt cx="906236" cy="188685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843E44E-7E1F-4151-BDFD-57F9D581E714}"/>
                </a:ext>
              </a:extLst>
            </p:cNvPr>
            <p:cNvSpPr/>
            <p:nvPr/>
          </p:nvSpPr>
          <p:spPr>
            <a:xfrm>
              <a:off x="9666514" y="2879146"/>
              <a:ext cx="906236" cy="1886857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E488C17-86E9-415D-9593-9632773D6D3C}"/>
                </a:ext>
              </a:extLst>
            </p:cNvPr>
            <p:cNvSpPr/>
            <p:nvPr/>
          </p:nvSpPr>
          <p:spPr>
            <a:xfrm>
              <a:off x="9833219" y="3278289"/>
              <a:ext cx="711200" cy="1088571"/>
            </a:xfrm>
            <a:prstGeom prst="rect">
              <a:avLst/>
            </a:prstGeom>
            <a:solidFill>
              <a:srgbClr val="DCD5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98296E8-0285-4061-8E23-291E0E123F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234"/>
            <a:ext cx="6058153" cy="3670166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5AE2C96C-D691-45D0-AE71-B4C81132C6C8}"/>
              </a:ext>
            </a:extLst>
          </p:cNvPr>
          <p:cNvSpPr txBox="1"/>
          <p:nvPr/>
        </p:nvSpPr>
        <p:spPr>
          <a:xfrm>
            <a:off x="6254854" y="2354766"/>
            <a:ext cx="423752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  </a:t>
            </a:r>
          </a:p>
          <a:p>
            <a:pPr algn="r"/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656582-24C1-4471-88C1-20EB0EEEA376}"/>
              </a:ext>
            </a:extLst>
          </p:cNvPr>
          <p:cNvSpPr/>
          <p:nvPr/>
        </p:nvSpPr>
        <p:spPr>
          <a:xfrm>
            <a:off x="0" y="1689234"/>
            <a:ext cx="6058153" cy="367016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0AFDBE-B805-4803-8D8B-B72B5ABAED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2185"/>
            <a:ext cx="12191998" cy="5360910"/>
          </a:xfrm>
          <a:prstGeom prst="rect">
            <a:avLst/>
          </a:prstGeom>
        </p:spPr>
      </p:pic>
      <p:sp>
        <p:nvSpPr>
          <p:cNvPr id="18" name="灯片编号占位符 1">
            <a:extLst>
              <a:ext uri="{FF2B5EF4-FFF2-40B4-BE49-F238E27FC236}">
                <a16:creationId xmlns:a16="http://schemas.microsoft.com/office/drawing/2014/main" id="{3C61B728-DDCA-420B-86BC-0160725F1350}"/>
              </a:ext>
            </a:extLst>
          </p:cNvPr>
          <p:cNvSpPr txBox="1">
            <a:spLocks/>
          </p:cNvSpPr>
          <p:nvPr/>
        </p:nvSpPr>
        <p:spPr>
          <a:xfrm>
            <a:off x="5833118" y="5705467"/>
            <a:ext cx="63103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75042" y="6311443"/>
            <a:ext cx="1767270" cy="49014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29631DCD-C4B5-4BFC-A76D-C0035F22B19E}"/>
              </a:ext>
            </a:extLst>
          </p:cNvPr>
          <p:cNvSpPr/>
          <p:nvPr/>
        </p:nvSpPr>
        <p:spPr>
          <a:xfrm>
            <a:off x="-1" y="-112185"/>
            <a:ext cx="12191999" cy="53609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73E047F-27F0-4FA2-942D-663C6B9CCAC4}"/>
              </a:ext>
            </a:extLst>
          </p:cNvPr>
          <p:cNvSpPr/>
          <p:nvPr/>
        </p:nvSpPr>
        <p:spPr>
          <a:xfrm>
            <a:off x="1538473" y="2093191"/>
            <a:ext cx="2765055" cy="23432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7F54D80-8E1D-4C7F-B78C-D65A67B1878A}"/>
              </a:ext>
            </a:extLst>
          </p:cNvPr>
          <p:cNvSpPr/>
          <p:nvPr/>
        </p:nvSpPr>
        <p:spPr>
          <a:xfrm>
            <a:off x="1538472" y="4436419"/>
            <a:ext cx="2765055" cy="141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5011EEB-1C7D-40AD-9404-F43A8805057C}"/>
              </a:ext>
            </a:extLst>
          </p:cNvPr>
          <p:cNvSpPr/>
          <p:nvPr/>
        </p:nvSpPr>
        <p:spPr>
          <a:xfrm>
            <a:off x="4713473" y="2093191"/>
            <a:ext cx="2765055" cy="2343226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2EDE2B-7909-489E-A72E-F76E718B21AA}"/>
              </a:ext>
            </a:extLst>
          </p:cNvPr>
          <p:cNvSpPr/>
          <p:nvPr/>
        </p:nvSpPr>
        <p:spPr>
          <a:xfrm>
            <a:off x="4713473" y="4436417"/>
            <a:ext cx="2765055" cy="1418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82B71-FBAD-45BF-A881-883A936682BC}"/>
              </a:ext>
            </a:extLst>
          </p:cNvPr>
          <p:cNvSpPr/>
          <p:nvPr/>
        </p:nvSpPr>
        <p:spPr>
          <a:xfrm>
            <a:off x="7888473" y="2093191"/>
            <a:ext cx="2765055" cy="2343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60FBCAB-543A-47A1-85DC-176DBAC6B5D2}"/>
              </a:ext>
            </a:extLst>
          </p:cNvPr>
          <p:cNvSpPr/>
          <p:nvPr/>
        </p:nvSpPr>
        <p:spPr>
          <a:xfrm>
            <a:off x="7888472" y="4436417"/>
            <a:ext cx="2765055" cy="1418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D0E969B7-5D93-4994-828A-027AE9BBE2BD}"/>
              </a:ext>
            </a:extLst>
          </p:cNvPr>
          <p:cNvSpPr txBox="1"/>
          <p:nvPr/>
        </p:nvSpPr>
        <p:spPr>
          <a:xfrm>
            <a:off x="2179870" y="448523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sym typeface="Microsoft YaHei" panose="020B0503020204020204" pitchFamily="34" charset="-122"/>
              </a:rPr>
              <a:t>点击此处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汉仪润圆-45简" panose="00020600040101010101" pitchFamily="18" charset="-122"/>
              <a:ea typeface="汉仪润圆-45简" panose="00020600040101010101" pitchFamily="18" charset="-122"/>
              <a:sym typeface="Microsoft YaHei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sym typeface="Microsoft YaHei" panose="020B0503020204020204" pitchFamily="34" charset="-122"/>
              </a:rPr>
              <a:t>编辑文本</a:t>
            </a: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0997F021-18C4-495C-BDC3-4C3175EF0A46}"/>
              </a:ext>
            </a:extLst>
          </p:cNvPr>
          <p:cNvSpPr txBox="1"/>
          <p:nvPr/>
        </p:nvSpPr>
        <p:spPr>
          <a:xfrm>
            <a:off x="5350791" y="4485229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sym typeface="Microsoft YaHei" panose="020B0503020204020204" pitchFamily="34" charset="-122"/>
              </a:rPr>
              <a:t>点击此处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汉仪润圆-45简" panose="00020600040101010101" pitchFamily="18" charset="-122"/>
              <a:ea typeface="汉仪润圆-45简" panose="00020600040101010101" pitchFamily="18" charset="-122"/>
              <a:sym typeface="Microsoft YaHei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sym typeface="Microsoft YaHei" panose="020B0503020204020204" pitchFamily="34" charset="-122"/>
              </a:rPr>
              <a:t>编辑文本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FD2CE5F2-75BA-43DC-ABF2-2AA1A3F04B07}"/>
              </a:ext>
            </a:extLst>
          </p:cNvPr>
          <p:cNvSpPr txBox="1"/>
          <p:nvPr/>
        </p:nvSpPr>
        <p:spPr>
          <a:xfrm>
            <a:off x="8529870" y="4485229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sym typeface="Microsoft YaHei" panose="020B0503020204020204" pitchFamily="34" charset="-122"/>
              </a:rPr>
              <a:t>点击此处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汉仪润圆-45简" panose="00020600040101010101" pitchFamily="18" charset="-122"/>
              <a:ea typeface="汉仪润圆-45简" panose="00020600040101010101" pitchFamily="18" charset="-122"/>
              <a:sym typeface="Microsoft YaHei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sym typeface="Microsoft YaHei" panose="020B0503020204020204" pitchFamily="34" charset="-122"/>
              </a:rPr>
              <a:t>编辑文本</a:t>
            </a:r>
          </a:p>
        </p:txBody>
      </p:sp>
      <p:sp>
        <p:nvSpPr>
          <p:cNvPr id="47" name="TextBox 1">
            <a:extLst>
              <a:ext uri="{FF2B5EF4-FFF2-40B4-BE49-F238E27FC236}">
                <a16:creationId xmlns:a16="http://schemas.microsoft.com/office/drawing/2014/main" id="{F20F87DD-2D46-4DC5-B6EA-10A250099952}"/>
              </a:ext>
            </a:extLst>
          </p:cNvPr>
          <p:cNvSpPr txBox="1"/>
          <p:nvPr/>
        </p:nvSpPr>
        <p:spPr>
          <a:xfrm>
            <a:off x="1406231" y="2457528"/>
            <a:ext cx="28627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48" name="TextBox 1">
            <a:extLst>
              <a:ext uri="{FF2B5EF4-FFF2-40B4-BE49-F238E27FC236}">
                <a16:creationId xmlns:a16="http://schemas.microsoft.com/office/drawing/2014/main" id="{B71FDB0F-7F99-4D13-9FC8-E4BF04EFEC44}"/>
              </a:ext>
            </a:extLst>
          </p:cNvPr>
          <p:cNvSpPr txBox="1"/>
          <p:nvPr/>
        </p:nvSpPr>
        <p:spPr>
          <a:xfrm>
            <a:off x="4627306" y="2450581"/>
            <a:ext cx="28627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49" name="TextBox 1">
            <a:extLst>
              <a:ext uri="{FF2B5EF4-FFF2-40B4-BE49-F238E27FC236}">
                <a16:creationId xmlns:a16="http://schemas.microsoft.com/office/drawing/2014/main" id="{DC1394C8-E30A-4A98-98D4-CE853800A3EC}"/>
              </a:ext>
            </a:extLst>
          </p:cNvPr>
          <p:cNvSpPr txBox="1"/>
          <p:nvPr/>
        </p:nvSpPr>
        <p:spPr>
          <a:xfrm>
            <a:off x="7839628" y="2457528"/>
            <a:ext cx="28627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2000" dirty="0">
              <a:solidFill>
                <a:schemeClr val="bg1"/>
              </a:solidFill>
              <a:latin typeface="汉仪润圆-45简" panose="00020600040101010101" pitchFamily="18" charset="-122"/>
              <a:ea typeface="汉仪润圆-45简" panose="00020600040101010101" pitchFamily="18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9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43" grpId="0" animBg="1"/>
      <p:bldP spid="44" grpId="0"/>
      <p:bldP spid="45" grpId="0"/>
      <p:bldP spid="46" grpId="0"/>
      <p:bldP spid="47" grpId="0" build="allAtOnce"/>
      <p:bldP spid="48" grpId="0" build="allAtOnce"/>
      <p:bldP spid="49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>
            <a:extLst>
              <a:ext uri="{FF2B5EF4-FFF2-40B4-BE49-F238E27FC236}">
                <a16:creationId xmlns:a16="http://schemas.microsoft.com/office/drawing/2014/main" id="{6F592100-EE6A-4631-A0C1-3C1D566CD4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2724"/>
          <a:stretch/>
        </p:blipFill>
        <p:spPr>
          <a:xfrm>
            <a:off x="0" y="0"/>
            <a:ext cx="12192000" cy="4168877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C4690013-9A69-483D-B070-C7A5BE85BBB4}"/>
              </a:ext>
            </a:extLst>
          </p:cNvPr>
          <p:cNvSpPr txBox="1"/>
          <p:nvPr/>
        </p:nvSpPr>
        <p:spPr>
          <a:xfrm>
            <a:off x="4876800" y="4345858"/>
            <a:ext cx="3201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41FB7872-1982-4BE2-8749-F0F40A66E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876800" y="5876596"/>
            <a:ext cx="2438400" cy="6762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26E0EBF-AC07-4338-8B32-07D26AA94988}"/>
              </a:ext>
            </a:extLst>
          </p:cNvPr>
          <p:cNvSpPr/>
          <p:nvPr/>
        </p:nvSpPr>
        <p:spPr>
          <a:xfrm>
            <a:off x="1" y="0"/>
            <a:ext cx="12192000" cy="417546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41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E9DF28-DAE2-4FB5-8688-97562DD71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41489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484386C-22EB-4210-92AC-64BB9914331B}"/>
              </a:ext>
            </a:extLst>
          </p:cNvPr>
          <p:cNvSpPr/>
          <p:nvPr/>
        </p:nvSpPr>
        <p:spPr>
          <a:xfrm>
            <a:off x="4525996" y="4708680"/>
            <a:ext cx="637033" cy="3600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9ABD50-5B7C-42B9-8265-B8A58801A416}"/>
              </a:ext>
            </a:extLst>
          </p:cNvPr>
          <p:cNvSpPr/>
          <p:nvPr/>
        </p:nvSpPr>
        <p:spPr>
          <a:xfrm>
            <a:off x="8457916" y="4702297"/>
            <a:ext cx="637033" cy="3600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8B0B73-2571-4370-B7B3-982758E489B5}"/>
              </a:ext>
            </a:extLst>
          </p:cNvPr>
          <p:cNvSpPr/>
          <p:nvPr/>
        </p:nvSpPr>
        <p:spPr>
          <a:xfrm>
            <a:off x="4525996" y="5808918"/>
            <a:ext cx="637033" cy="3600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solidFill>
                <a:schemeClr val="accent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829C65C-66BD-49F9-9B49-3BC008DD4F4E}"/>
              </a:ext>
            </a:extLst>
          </p:cNvPr>
          <p:cNvSpPr/>
          <p:nvPr/>
        </p:nvSpPr>
        <p:spPr>
          <a:xfrm>
            <a:off x="8457918" y="5809123"/>
            <a:ext cx="637033" cy="3600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EFEE3893-7448-4509-92D5-D8800EAC0F00}"/>
              </a:ext>
            </a:extLst>
          </p:cNvPr>
          <p:cNvSpPr txBox="1"/>
          <p:nvPr/>
        </p:nvSpPr>
        <p:spPr>
          <a:xfrm>
            <a:off x="4635160" y="469938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F041598C-6E8A-4085-8CF5-DE08A2D6251E}"/>
              </a:ext>
            </a:extLst>
          </p:cNvPr>
          <p:cNvSpPr txBox="1"/>
          <p:nvPr/>
        </p:nvSpPr>
        <p:spPr>
          <a:xfrm>
            <a:off x="8567080" y="4702297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C57C1CB5-CF4B-47EC-929E-C35FB4130EC3}"/>
              </a:ext>
            </a:extLst>
          </p:cNvPr>
          <p:cNvSpPr txBox="1"/>
          <p:nvPr/>
        </p:nvSpPr>
        <p:spPr>
          <a:xfrm>
            <a:off x="4635160" y="580891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F2FE0617-8EF4-422C-99B2-6BEC47A10B5B}"/>
              </a:ext>
            </a:extLst>
          </p:cNvPr>
          <p:cNvSpPr txBox="1"/>
          <p:nvPr/>
        </p:nvSpPr>
        <p:spPr>
          <a:xfrm>
            <a:off x="8547952" y="5809123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D79DD361-DF64-45FD-81E2-E518FFA48A9E}"/>
              </a:ext>
            </a:extLst>
          </p:cNvPr>
          <p:cNvSpPr txBox="1"/>
          <p:nvPr/>
        </p:nvSpPr>
        <p:spPr>
          <a:xfrm>
            <a:off x="5390092" y="46575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sym typeface="Microsoft YaHei" panose="020B0503020204020204" pitchFamily="34" charset="-122"/>
              </a:rPr>
              <a:t>论文背景</a:t>
            </a: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B246E5E0-5447-47FC-B951-8A69B33E2D65}"/>
              </a:ext>
            </a:extLst>
          </p:cNvPr>
          <p:cNvSpPr txBox="1"/>
          <p:nvPr/>
        </p:nvSpPr>
        <p:spPr>
          <a:xfrm>
            <a:off x="9322012" y="46519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sym typeface="Microsoft YaHei" panose="020B0503020204020204" pitchFamily="34" charset="-122"/>
              </a:rPr>
              <a:t>研究综述</a:t>
            </a: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343FF692-5291-4A12-A91A-93DB903BD0D7}"/>
              </a:ext>
            </a:extLst>
          </p:cNvPr>
          <p:cNvSpPr txBox="1"/>
          <p:nvPr/>
        </p:nvSpPr>
        <p:spPr>
          <a:xfrm>
            <a:off x="5390091" y="57809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sym typeface="Microsoft YaHei" panose="020B0503020204020204" pitchFamily="34" charset="-122"/>
              </a:rPr>
              <a:t>结论验证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C6FBC610-8183-4BFA-AD6E-6E8C078BCB82}"/>
              </a:ext>
            </a:extLst>
          </p:cNvPr>
          <p:cNvSpPr txBox="1"/>
          <p:nvPr/>
        </p:nvSpPr>
        <p:spPr>
          <a:xfrm>
            <a:off x="9322012" y="57809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汉仪润圆-45简" panose="00020600040101010101" pitchFamily="18" charset="-122"/>
                <a:ea typeface="汉仪润圆-45简" panose="00020600040101010101" pitchFamily="18" charset="-122"/>
                <a:sym typeface="Microsoft YaHei" panose="020B0503020204020204" pitchFamily="34" charset="-122"/>
              </a:rPr>
              <a:t>论文总结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FCA2045-E099-4C19-86DB-ED58AC393185}"/>
              </a:ext>
            </a:extLst>
          </p:cNvPr>
          <p:cNvSpPr txBox="1"/>
          <p:nvPr/>
        </p:nvSpPr>
        <p:spPr>
          <a:xfrm>
            <a:off x="-110135" y="4931755"/>
            <a:ext cx="4096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Contents</a:t>
            </a:r>
            <a:r>
              <a:rPr lang="en-US" altLang="zh-CN" sz="3200" b="1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32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  </a:t>
            </a:r>
          </a:p>
          <a:p>
            <a:pPr algn="ctr"/>
            <a:r>
              <a:rPr lang="zh-CN" altLang="en-US" sz="32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目 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录</a:t>
            </a:r>
            <a:endParaRPr lang="en-US" altLang="zh-CN" sz="32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27906495-18FF-4572-9BDC-4343D3DE3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38593" y="3586132"/>
            <a:ext cx="1767270" cy="49014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26E0EBF-AC07-4338-8B32-07D26AA94988}"/>
              </a:ext>
            </a:extLst>
          </p:cNvPr>
          <p:cNvSpPr/>
          <p:nvPr/>
        </p:nvSpPr>
        <p:spPr>
          <a:xfrm>
            <a:off x="1" y="0"/>
            <a:ext cx="12192000" cy="414895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925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AB0692C-70DB-416E-BF8D-B5E689244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3" y="548791"/>
            <a:ext cx="4236149" cy="5844677"/>
          </a:xfrm>
          <a:prstGeom prst="rect">
            <a:avLst/>
          </a:prstGeom>
        </p:spPr>
      </p:pic>
      <p:sp>
        <p:nvSpPr>
          <p:cNvPr id="22" name="TextBox 30">
            <a:extLst>
              <a:ext uri="{FF2B5EF4-FFF2-40B4-BE49-F238E27FC236}">
                <a16:creationId xmlns:a16="http://schemas.microsoft.com/office/drawing/2014/main" id="{0E59AE9D-F9D6-4596-9027-699BBB05215A}"/>
              </a:ext>
            </a:extLst>
          </p:cNvPr>
          <p:cNvSpPr txBox="1"/>
          <p:nvPr/>
        </p:nvSpPr>
        <p:spPr>
          <a:xfrm>
            <a:off x="5731614" y="2511966"/>
            <a:ext cx="2496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论文背景</a:t>
            </a: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>
            <a:extLst>
              <a:ext uri="{FF2B5EF4-FFF2-40B4-BE49-F238E27FC236}">
                <a16:creationId xmlns:a16="http://schemas.microsoft.com/office/drawing/2014/main" id="{642A8156-CCA8-4144-8935-1ED8E4E34CC8}"/>
              </a:ext>
            </a:extLst>
          </p:cNvPr>
          <p:cNvSpPr/>
          <p:nvPr/>
        </p:nvSpPr>
        <p:spPr>
          <a:xfrm>
            <a:off x="11981373" y="2985770"/>
            <a:ext cx="242432" cy="1333500"/>
          </a:xfrm>
          <a:prstGeom prst="rect">
            <a:avLst/>
          </a:prstGeom>
          <a:solidFill>
            <a:srgbClr val="C45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829A4834-DD06-4303-AD4A-206FDE20E7E4}"/>
              </a:ext>
            </a:extLst>
          </p:cNvPr>
          <p:cNvSpPr txBox="1"/>
          <p:nvPr/>
        </p:nvSpPr>
        <p:spPr>
          <a:xfrm>
            <a:off x="5731614" y="384449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点击此处编辑文本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26E0EBF-AC07-4338-8B32-07D26AA94988}"/>
              </a:ext>
            </a:extLst>
          </p:cNvPr>
          <p:cNvSpPr/>
          <p:nvPr/>
        </p:nvSpPr>
        <p:spPr>
          <a:xfrm>
            <a:off x="251553" y="548792"/>
            <a:ext cx="4249919" cy="58446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261A78-851C-4909-88FD-1178E8EBB528}"/>
              </a:ext>
            </a:extLst>
          </p:cNvPr>
          <p:cNvGrpSpPr/>
          <p:nvPr/>
        </p:nvGrpSpPr>
        <p:grpSpPr>
          <a:xfrm>
            <a:off x="3720856" y="2762249"/>
            <a:ext cx="1333500" cy="1333500"/>
            <a:chOff x="3410712" y="2762250"/>
            <a:chExt cx="1333500" cy="133350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6A05D462-3C8A-46AD-A961-A542D8B2CFE2}"/>
                </a:ext>
              </a:extLst>
            </p:cNvPr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4FCA2045-E099-4C19-86DB-ED58AC393185}"/>
                </a:ext>
              </a:extLst>
            </p:cNvPr>
            <p:cNvSpPr txBox="1"/>
            <p:nvPr/>
          </p:nvSpPr>
          <p:spPr>
            <a:xfrm>
              <a:off x="3610884" y="3013502"/>
              <a:ext cx="9444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Microsoft YaHei" panose="020B0503020204020204" pitchFamily="34" charset="-122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50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A81B32-7A24-4E48-B338-9E40524B8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63" y="-18530"/>
            <a:ext cx="12235063" cy="68765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03EA20E-9456-4E88-8C00-42FBFF234F76}"/>
              </a:ext>
            </a:extLst>
          </p:cNvPr>
          <p:cNvSpPr/>
          <p:nvPr/>
        </p:nvSpPr>
        <p:spPr>
          <a:xfrm>
            <a:off x="-43063" y="-18531"/>
            <a:ext cx="12235063" cy="6876529"/>
          </a:xfrm>
          <a:prstGeom prst="rect">
            <a:avLst/>
          </a:prstGeom>
          <a:solidFill>
            <a:srgbClr val="E3DDD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灯片编号占位符 1">
            <a:extLst>
              <a:ext uri="{FF2B5EF4-FFF2-40B4-BE49-F238E27FC236}">
                <a16:creationId xmlns:a16="http://schemas.microsoft.com/office/drawing/2014/main" id="{3C61B728-DDCA-420B-86BC-0160725F1350}"/>
              </a:ext>
            </a:extLst>
          </p:cNvPr>
          <p:cNvSpPr txBox="1">
            <a:spLocks/>
          </p:cNvSpPr>
          <p:nvPr/>
        </p:nvSpPr>
        <p:spPr>
          <a:xfrm>
            <a:off x="5833118" y="5705467"/>
            <a:ext cx="63103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任意多边形 5">
            <a:extLst>
              <a:ext uri="{FF2B5EF4-FFF2-40B4-BE49-F238E27FC236}">
                <a16:creationId xmlns:a16="http://schemas.microsoft.com/office/drawing/2014/main" id="{94FD2169-97AD-4832-9039-E989C9D1CBDA}"/>
              </a:ext>
            </a:extLst>
          </p:cNvPr>
          <p:cNvSpPr/>
          <p:nvPr/>
        </p:nvSpPr>
        <p:spPr>
          <a:xfrm>
            <a:off x="5712072" y="662049"/>
            <a:ext cx="2583543" cy="3991428"/>
          </a:xfrm>
          <a:custGeom>
            <a:avLst/>
            <a:gdLst>
              <a:gd name="connsiteX0" fmla="*/ 0 w 1741714"/>
              <a:gd name="connsiteY0" fmla="*/ 1233714 h 3991428"/>
              <a:gd name="connsiteX1" fmla="*/ 1248228 w 1741714"/>
              <a:gd name="connsiteY1" fmla="*/ 0 h 3991428"/>
              <a:gd name="connsiteX2" fmla="*/ 1741714 w 1741714"/>
              <a:gd name="connsiteY2" fmla="*/ 1262743 h 3991428"/>
              <a:gd name="connsiteX3" fmla="*/ 1277257 w 1741714"/>
              <a:gd name="connsiteY3" fmla="*/ 2989943 h 3991428"/>
              <a:gd name="connsiteX4" fmla="*/ 449943 w 1741714"/>
              <a:gd name="connsiteY4" fmla="*/ 3991428 h 3991428"/>
              <a:gd name="connsiteX5" fmla="*/ 0 w 1741714"/>
              <a:gd name="connsiteY5" fmla="*/ 1233714 h 3991428"/>
              <a:gd name="connsiteX0" fmla="*/ 0 w 2583543"/>
              <a:gd name="connsiteY0" fmla="*/ 1233714 h 3991428"/>
              <a:gd name="connsiteX1" fmla="*/ 1248228 w 2583543"/>
              <a:gd name="connsiteY1" fmla="*/ 0 h 3991428"/>
              <a:gd name="connsiteX2" fmla="*/ 2583543 w 2583543"/>
              <a:gd name="connsiteY2" fmla="*/ 1306286 h 3991428"/>
              <a:gd name="connsiteX3" fmla="*/ 1277257 w 2583543"/>
              <a:gd name="connsiteY3" fmla="*/ 2989943 h 3991428"/>
              <a:gd name="connsiteX4" fmla="*/ 449943 w 2583543"/>
              <a:gd name="connsiteY4" fmla="*/ 3991428 h 3991428"/>
              <a:gd name="connsiteX5" fmla="*/ 0 w 2583543"/>
              <a:gd name="connsiteY5" fmla="*/ 1233714 h 3991428"/>
              <a:gd name="connsiteX0" fmla="*/ 0 w 2583543"/>
              <a:gd name="connsiteY0" fmla="*/ 1030514 h 3991428"/>
              <a:gd name="connsiteX1" fmla="*/ 1248228 w 2583543"/>
              <a:gd name="connsiteY1" fmla="*/ 0 h 3991428"/>
              <a:gd name="connsiteX2" fmla="*/ 2583543 w 2583543"/>
              <a:gd name="connsiteY2" fmla="*/ 1306286 h 3991428"/>
              <a:gd name="connsiteX3" fmla="*/ 1277257 w 2583543"/>
              <a:gd name="connsiteY3" fmla="*/ 2989943 h 3991428"/>
              <a:gd name="connsiteX4" fmla="*/ 449943 w 2583543"/>
              <a:gd name="connsiteY4" fmla="*/ 3991428 h 3991428"/>
              <a:gd name="connsiteX5" fmla="*/ 0 w 2583543"/>
              <a:gd name="connsiteY5" fmla="*/ 1030514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3543" h="3991428">
                <a:moveTo>
                  <a:pt x="0" y="1030514"/>
                </a:moveTo>
                <a:lnTo>
                  <a:pt x="1248228" y="0"/>
                </a:lnTo>
                <a:lnTo>
                  <a:pt x="2583543" y="1306286"/>
                </a:lnTo>
                <a:lnTo>
                  <a:pt x="1277257" y="2989943"/>
                </a:lnTo>
                <a:lnTo>
                  <a:pt x="449943" y="3991428"/>
                </a:lnTo>
                <a:lnTo>
                  <a:pt x="0" y="103051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3" name="任意多边形 6">
            <a:extLst>
              <a:ext uri="{FF2B5EF4-FFF2-40B4-BE49-F238E27FC236}">
                <a16:creationId xmlns:a16="http://schemas.microsoft.com/office/drawing/2014/main" id="{5C21843A-712D-4145-AF83-FBA3FC77CDBD}"/>
              </a:ext>
            </a:extLst>
          </p:cNvPr>
          <p:cNvSpPr/>
          <p:nvPr/>
        </p:nvSpPr>
        <p:spPr>
          <a:xfrm>
            <a:off x="3825055" y="1774206"/>
            <a:ext cx="2409372" cy="3962399"/>
          </a:xfrm>
          <a:custGeom>
            <a:avLst/>
            <a:gdLst>
              <a:gd name="connsiteX0" fmla="*/ 0 w 1611086"/>
              <a:gd name="connsiteY0" fmla="*/ 1393371 h 3744685"/>
              <a:gd name="connsiteX1" fmla="*/ 551543 w 1611086"/>
              <a:gd name="connsiteY1" fmla="*/ 0 h 3744685"/>
              <a:gd name="connsiteX2" fmla="*/ 1567543 w 1611086"/>
              <a:gd name="connsiteY2" fmla="*/ 362857 h 3744685"/>
              <a:gd name="connsiteX3" fmla="*/ 1611086 w 1611086"/>
              <a:gd name="connsiteY3" fmla="*/ 3265714 h 3744685"/>
              <a:gd name="connsiteX4" fmla="*/ 972457 w 1611086"/>
              <a:gd name="connsiteY4" fmla="*/ 3744685 h 3744685"/>
              <a:gd name="connsiteX5" fmla="*/ 0 w 1611086"/>
              <a:gd name="connsiteY5" fmla="*/ 1393371 h 3744685"/>
              <a:gd name="connsiteX0" fmla="*/ 0 w 1973943"/>
              <a:gd name="connsiteY0" fmla="*/ 1422400 h 3744685"/>
              <a:gd name="connsiteX1" fmla="*/ 914400 w 1973943"/>
              <a:gd name="connsiteY1" fmla="*/ 0 h 3744685"/>
              <a:gd name="connsiteX2" fmla="*/ 1930400 w 1973943"/>
              <a:gd name="connsiteY2" fmla="*/ 362857 h 3744685"/>
              <a:gd name="connsiteX3" fmla="*/ 1973943 w 1973943"/>
              <a:gd name="connsiteY3" fmla="*/ 3265714 h 3744685"/>
              <a:gd name="connsiteX4" fmla="*/ 1335314 w 1973943"/>
              <a:gd name="connsiteY4" fmla="*/ 3744685 h 3744685"/>
              <a:gd name="connsiteX5" fmla="*/ 0 w 1973943"/>
              <a:gd name="connsiteY5" fmla="*/ 1422400 h 3744685"/>
              <a:gd name="connsiteX0" fmla="*/ 0 w 2409372"/>
              <a:gd name="connsiteY0" fmla="*/ 1422400 h 3744685"/>
              <a:gd name="connsiteX1" fmla="*/ 1349829 w 2409372"/>
              <a:gd name="connsiteY1" fmla="*/ 0 h 3744685"/>
              <a:gd name="connsiteX2" fmla="*/ 2365829 w 2409372"/>
              <a:gd name="connsiteY2" fmla="*/ 362857 h 3744685"/>
              <a:gd name="connsiteX3" fmla="*/ 2409372 w 2409372"/>
              <a:gd name="connsiteY3" fmla="*/ 3265714 h 3744685"/>
              <a:gd name="connsiteX4" fmla="*/ 1770743 w 2409372"/>
              <a:gd name="connsiteY4" fmla="*/ 3744685 h 3744685"/>
              <a:gd name="connsiteX5" fmla="*/ 0 w 2409372"/>
              <a:gd name="connsiteY5" fmla="*/ 1422400 h 3744685"/>
              <a:gd name="connsiteX0" fmla="*/ 0 w 2409372"/>
              <a:gd name="connsiteY0" fmla="*/ 1640114 h 3962399"/>
              <a:gd name="connsiteX1" fmla="*/ 1306286 w 2409372"/>
              <a:gd name="connsiteY1" fmla="*/ 0 h 3962399"/>
              <a:gd name="connsiteX2" fmla="*/ 2365829 w 2409372"/>
              <a:gd name="connsiteY2" fmla="*/ 580571 h 3962399"/>
              <a:gd name="connsiteX3" fmla="*/ 2409372 w 2409372"/>
              <a:gd name="connsiteY3" fmla="*/ 3483428 h 3962399"/>
              <a:gd name="connsiteX4" fmla="*/ 1770743 w 2409372"/>
              <a:gd name="connsiteY4" fmla="*/ 3962399 h 3962399"/>
              <a:gd name="connsiteX5" fmla="*/ 0 w 2409372"/>
              <a:gd name="connsiteY5" fmla="*/ 1640114 h 396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9372" h="3962399">
                <a:moveTo>
                  <a:pt x="0" y="1640114"/>
                </a:moveTo>
                <a:lnTo>
                  <a:pt x="1306286" y="0"/>
                </a:lnTo>
                <a:lnTo>
                  <a:pt x="2365829" y="580571"/>
                </a:lnTo>
                <a:lnTo>
                  <a:pt x="2409372" y="3483428"/>
                </a:lnTo>
                <a:lnTo>
                  <a:pt x="1770743" y="3962399"/>
                </a:lnTo>
                <a:lnTo>
                  <a:pt x="0" y="164011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713525E7-CD96-4442-83C5-4B132A76EF84}"/>
              </a:ext>
            </a:extLst>
          </p:cNvPr>
          <p:cNvSpPr txBox="1"/>
          <p:nvPr/>
        </p:nvSpPr>
        <p:spPr>
          <a:xfrm>
            <a:off x="5790543" y="1692358"/>
            <a:ext cx="2092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编辑文本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5B35C06E-D81F-4CB9-BFBC-C8099B57952B}"/>
              </a:ext>
            </a:extLst>
          </p:cNvPr>
          <p:cNvSpPr txBox="1"/>
          <p:nvPr/>
        </p:nvSpPr>
        <p:spPr>
          <a:xfrm>
            <a:off x="4274610" y="3111733"/>
            <a:ext cx="2092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点击此处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Microsoft YaHei" panose="020B0503020204020204" pitchFamily="34" charset="-122"/>
              </a:rPr>
              <a:t>编辑文本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151BF565-9636-4CC2-A9B6-351C21B96C0E}"/>
              </a:ext>
            </a:extLst>
          </p:cNvPr>
          <p:cNvSpPr txBox="1"/>
          <p:nvPr/>
        </p:nvSpPr>
        <p:spPr>
          <a:xfrm>
            <a:off x="599032" y="2657763"/>
            <a:ext cx="29143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点击此处添加文本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2A8C2AF-7687-4ED5-9ECA-2E7E2661D381}"/>
              </a:ext>
            </a:extLst>
          </p:cNvPr>
          <p:cNvCxnSpPr/>
          <p:nvPr/>
        </p:nvCxnSpPr>
        <p:spPr>
          <a:xfrm>
            <a:off x="7883375" y="1969089"/>
            <a:ext cx="307181" cy="0"/>
          </a:xfrm>
          <a:prstGeom prst="line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A6623FC-0B92-41BD-9691-4B95DD037CB8}"/>
              </a:ext>
            </a:extLst>
          </p:cNvPr>
          <p:cNvCxnSpPr/>
          <p:nvPr/>
        </p:nvCxnSpPr>
        <p:spPr>
          <a:xfrm flipH="1">
            <a:off x="3909252" y="3410471"/>
            <a:ext cx="307181" cy="0"/>
          </a:xfrm>
          <a:prstGeom prst="line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544007D-0851-4CFA-8615-3939479746F3}"/>
              </a:ext>
            </a:extLst>
          </p:cNvPr>
          <p:cNvCxnSpPr/>
          <p:nvPr/>
        </p:nvCxnSpPr>
        <p:spPr>
          <a:xfrm>
            <a:off x="2536513" y="2613803"/>
            <a:ext cx="875507" cy="0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7DD2906-F822-4227-B6B9-FFA35BB82E39}"/>
              </a:ext>
            </a:extLst>
          </p:cNvPr>
          <p:cNvCxnSpPr/>
          <p:nvPr/>
        </p:nvCxnSpPr>
        <p:spPr>
          <a:xfrm>
            <a:off x="8653697" y="1212011"/>
            <a:ext cx="875507" cy="0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">
            <a:extLst>
              <a:ext uri="{FF2B5EF4-FFF2-40B4-BE49-F238E27FC236}">
                <a16:creationId xmlns:a16="http://schemas.microsoft.com/office/drawing/2014/main" id="{18342BF9-8163-4C2D-9B02-7AACED868AA5}"/>
              </a:ext>
            </a:extLst>
          </p:cNvPr>
          <p:cNvSpPr txBox="1"/>
          <p:nvPr/>
        </p:nvSpPr>
        <p:spPr>
          <a:xfrm>
            <a:off x="8623829" y="1443526"/>
            <a:ext cx="29143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点击此处添加文本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点击此处编辑文本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pic>
        <p:nvPicPr>
          <p:cNvPr id="17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3" grpId="1" animBg="1"/>
      <p:bldP spid="25" grpId="0" build="allAtOnce"/>
      <p:bldP spid="26" grpId="0" build="allAtOnce"/>
      <p:bldP spid="28" grpId="0" build="allAtOnce"/>
      <p:bldP spid="3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4D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26E0EBF-AC07-4338-8B32-07D26AA94988}"/>
              </a:ext>
            </a:extLst>
          </p:cNvPr>
          <p:cNvSpPr/>
          <p:nvPr/>
        </p:nvSpPr>
        <p:spPr>
          <a:xfrm>
            <a:off x="635" y="817245"/>
            <a:ext cx="12204700" cy="347789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-12700" y="1789709"/>
            <a:ext cx="12204700" cy="250580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5400" b="1" dirty="0">
              <a:latin typeface="汉仪旗黑-85S" panose="00020600040101010101" pitchFamily="18" charset="-122"/>
              <a:ea typeface="汉仪旗黑-85S" panose="00020600040101010101" pitchFamily="18" charset="-122"/>
            </a:endParaRPr>
          </a:p>
        </p:txBody>
      </p:sp>
      <p:pic>
        <p:nvPicPr>
          <p:cNvPr id="19" name="图片 18" descr="C:\Users\12601\Desktop\geren\微信图片_20201118184059.jpg微信图片_2020111818405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2"/>
          <a:srcRect/>
          <a:stretch>
            <a:fillRect/>
          </a:stretch>
        </p:blipFill>
        <p:spPr>
          <a:xfrm>
            <a:off x="635" y="817245"/>
            <a:ext cx="12192000" cy="3477895"/>
          </a:xfrm>
          <a:prstGeom prst="rect">
            <a:avLst/>
          </a:prstGeom>
          <a:ln>
            <a:solidFill>
              <a:srgbClr val="F6C6A9"/>
            </a:solidFill>
          </a:ln>
        </p:spPr>
      </p:pic>
      <p:sp>
        <p:nvSpPr>
          <p:cNvPr id="32" name="矩形 31"/>
          <p:cNvSpPr/>
          <p:nvPr>
            <p:custDataLst>
              <p:tags r:id="rId4"/>
            </p:custDataLst>
          </p:nvPr>
        </p:nvSpPr>
        <p:spPr>
          <a:xfrm>
            <a:off x="1968556" y="3703029"/>
            <a:ext cx="1643300" cy="190956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F6C6A9"/>
            </a:solidFill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>
            <p:custDataLst>
              <p:tags r:id="rId5"/>
            </p:custDataLst>
          </p:nvPr>
        </p:nvSpPr>
        <p:spPr bwMode="auto">
          <a:xfrm>
            <a:off x="2055582" y="4911772"/>
            <a:ext cx="1469249" cy="65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400" spc="150" dirty="0">
                <a:solidFill>
                  <a:srgbClr val="C45A1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单击此处添加文本具体内容</a:t>
            </a:r>
          </a:p>
        </p:txBody>
      </p:sp>
      <p:sp>
        <p:nvSpPr>
          <p:cNvPr id="62" name="文本框 61"/>
          <p:cNvSpPr txBox="1"/>
          <p:nvPr>
            <p:custDataLst>
              <p:tags r:id="rId6"/>
            </p:custDataLst>
          </p:nvPr>
        </p:nvSpPr>
        <p:spPr bwMode="auto">
          <a:xfrm>
            <a:off x="2055581" y="4436313"/>
            <a:ext cx="146925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300" dirty="0">
                <a:solidFill>
                  <a:srgbClr val="C45A1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4" name="矩形 23"/>
          <p:cNvSpPr/>
          <p:nvPr>
            <p:custDataLst>
              <p:tags r:id="rId7"/>
            </p:custDataLst>
          </p:nvPr>
        </p:nvSpPr>
        <p:spPr>
          <a:xfrm>
            <a:off x="4255469" y="3703029"/>
            <a:ext cx="1643300" cy="1909562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accent2"/>
            </a:solidFill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>
            <p:custDataLst>
              <p:tags r:id="rId8"/>
            </p:custDataLst>
          </p:nvPr>
        </p:nvSpPr>
        <p:spPr bwMode="auto">
          <a:xfrm>
            <a:off x="4342495" y="4911772"/>
            <a:ext cx="1469249" cy="65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400" spc="150" dirty="0">
                <a:solidFill>
                  <a:srgbClr val="C45A1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单击此处添加文本具体内容</a:t>
            </a:r>
          </a:p>
        </p:txBody>
      </p:sp>
      <p:sp>
        <p:nvSpPr>
          <p:cNvPr id="65" name="文本框 64"/>
          <p:cNvSpPr txBox="1"/>
          <p:nvPr>
            <p:custDataLst>
              <p:tags r:id="rId9"/>
            </p:custDataLst>
          </p:nvPr>
        </p:nvSpPr>
        <p:spPr bwMode="auto">
          <a:xfrm>
            <a:off x="4342494" y="4436313"/>
            <a:ext cx="146925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300" dirty="0">
                <a:solidFill>
                  <a:srgbClr val="C45A1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6542382" y="3703029"/>
            <a:ext cx="1643300" cy="190956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F6C6A9"/>
            </a:solidFill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>
            <p:custDataLst>
              <p:tags r:id="rId11"/>
            </p:custDataLst>
          </p:nvPr>
        </p:nvSpPr>
        <p:spPr bwMode="auto">
          <a:xfrm>
            <a:off x="6629408" y="4911772"/>
            <a:ext cx="1469249" cy="65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400" spc="150" dirty="0">
                <a:solidFill>
                  <a:srgbClr val="C45A1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单击此处添加文本具体内容</a:t>
            </a:r>
          </a:p>
        </p:txBody>
      </p:sp>
      <p:sp>
        <p:nvSpPr>
          <p:cNvPr id="68" name="文本框 67"/>
          <p:cNvSpPr txBox="1"/>
          <p:nvPr>
            <p:custDataLst>
              <p:tags r:id="rId12"/>
            </p:custDataLst>
          </p:nvPr>
        </p:nvSpPr>
        <p:spPr bwMode="auto">
          <a:xfrm>
            <a:off x="6629407" y="4436313"/>
            <a:ext cx="146925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300">
                <a:solidFill>
                  <a:srgbClr val="C45A1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6" name="矩形 35"/>
          <p:cNvSpPr/>
          <p:nvPr>
            <p:custDataLst>
              <p:tags r:id="rId13"/>
            </p:custDataLst>
          </p:nvPr>
        </p:nvSpPr>
        <p:spPr>
          <a:xfrm>
            <a:off x="8829296" y="3703029"/>
            <a:ext cx="1643300" cy="1909562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accent2"/>
            </a:solidFill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>
            <p:custDataLst>
              <p:tags r:id="rId14"/>
            </p:custDataLst>
          </p:nvPr>
        </p:nvSpPr>
        <p:spPr bwMode="auto">
          <a:xfrm>
            <a:off x="8916322" y="4911771"/>
            <a:ext cx="1469249" cy="65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400" spc="150" dirty="0">
                <a:solidFill>
                  <a:srgbClr val="C45A1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单击此处添加文本具体内容</a:t>
            </a:r>
          </a:p>
        </p:txBody>
      </p:sp>
      <p:sp>
        <p:nvSpPr>
          <p:cNvPr id="71" name="文本框 70"/>
          <p:cNvSpPr txBox="1"/>
          <p:nvPr>
            <p:custDataLst>
              <p:tags r:id="rId15"/>
            </p:custDataLst>
          </p:nvPr>
        </p:nvSpPr>
        <p:spPr bwMode="auto">
          <a:xfrm>
            <a:off x="8916321" y="4436312"/>
            <a:ext cx="146925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300">
                <a:solidFill>
                  <a:srgbClr val="C45A1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任意多边形: 形状 6"/>
          <p:cNvSpPr/>
          <p:nvPr>
            <p:custDataLst>
              <p:tags r:id="rId16"/>
            </p:custDataLst>
          </p:nvPr>
        </p:nvSpPr>
        <p:spPr>
          <a:xfrm rot="5400000">
            <a:off x="2590992" y="3937866"/>
            <a:ext cx="372110" cy="483235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rgbClr val="C45A13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0" name="任意多边形: 形状 6"/>
          <p:cNvSpPr/>
          <p:nvPr>
            <p:custDataLst>
              <p:tags r:id="rId17"/>
            </p:custDataLst>
          </p:nvPr>
        </p:nvSpPr>
        <p:spPr>
          <a:xfrm rot="5400000">
            <a:off x="4877906" y="3937866"/>
            <a:ext cx="372110" cy="483235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rgbClr val="E4B392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4" name="任意多边形: 形状 6"/>
          <p:cNvSpPr/>
          <p:nvPr>
            <p:custDataLst>
              <p:tags r:id="rId18"/>
            </p:custDataLst>
          </p:nvPr>
        </p:nvSpPr>
        <p:spPr>
          <a:xfrm rot="5400000">
            <a:off x="7177977" y="3933811"/>
            <a:ext cx="372110" cy="483235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rgbClr val="C45A13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5" name="任意多边形: 形状 6"/>
          <p:cNvSpPr/>
          <p:nvPr>
            <p:custDataLst>
              <p:tags r:id="rId19"/>
            </p:custDataLst>
          </p:nvPr>
        </p:nvSpPr>
        <p:spPr>
          <a:xfrm rot="5400000">
            <a:off x="9464891" y="3933811"/>
            <a:ext cx="372110" cy="483235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rgbClr val="C45A13">
              <a:alpha val="46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37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11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A3B43F7-0918-4DA2-B60B-132EF2B36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291" y="547796"/>
            <a:ext cx="4231004" cy="5844676"/>
          </a:xfrm>
          <a:prstGeom prst="rect">
            <a:avLst/>
          </a:prstGeom>
        </p:spPr>
      </p:pic>
      <p:sp>
        <p:nvSpPr>
          <p:cNvPr id="22" name="TextBox 30">
            <a:extLst>
              <a:ext uri="{FF2B5EF4-FFF2-40B4-BE49-F238E27FC236}">
                <a16:creationId xmlns:a16="http://schemas.microsoft.com/office/drawing/2014/main" id="{0E59AE9D-F9D6-4596-9027-699BBB05215A}"/>
              </a:ext>
            </a:extLst>
          </p:cNvPr>
          <p:cNvSpPr txBox="1"/>
          <p:nvPr/>
        </p:nvSpPr>
        <p:spPr>
          <a:xfrm>
            <a:off x="4185642" y="2762248"/>
            <a:ext cx="2496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研究综述</a:t>
            </a: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>
            <a:extLst>
              <a:ext uri="{FF2B5EF4-FFF2-40B4-BE49-F238E27FC236}">
                <a16:creationId xmlns:a16="http://schemas.microsoft.com/office/drawing/2014/main" id="{642A8156-CCA8-4144-8935-1ED8E4E34CC8}"/>
              </a:ext>
            </a:extLst>
          </p:cNvPr>
          <p:cNvSpPr/>
          <p:nvPr/>
        </p:nvSpPr>
        <p:spPr>
          <a:xfrm>
            <a:off x="0" y="2762249"/>
            <a:ext cx="242432" cy="1333500"/>
          </a:xfrm>
          <a:prstGeom prst="rect">
            <a:avLst/>
          </a:prstGeom>
          <a:solidFill>
            <a:srgbClr val="C55A1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829A4834-DD06-4303-AD4A-206FDE20E7E4}"/>
              </a:ext>
            </a:extLst>
          </p:cNvPr>
          <p:cNvSpPr txBox="1"/>
          <p:nvPr/>
        </p:nvSpPr>
        <p:spPr>
          <a:xfrm>
            <a:off x="4185642" y="372138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点击此处编辑文本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26E0EBF-AC07-4338-8B32-07D26AA94988}"/>
              </a:ext>
            </a:extLst>
          </p:cNvPr>
          <p:cNvSpPr/>
          <p:nvPr/>
        </p:nvSpPr>
        <p:spPr>
          <a:xfrm>
            <a:off x="7710291" y="547796"/>
            <a:ext cx="4249919" cy="58446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261A78-851C-4909-88FD-1178E8EBB528}"/>
              </a:ext>
            </a:extLst>
          </p:cNvPr>
          <p:cNvGrpSpPr/>
          <p:nvPr/>
        </p:nvGrpSpPr>
        <p:grpSpPr>
          <a:xfrm>
            <a:off x="7000519" y="2762248"/>
            <a:ext cx="1333500" cy="1333500"/>
            <a:chOff x="3410712" y="2762250"/>
            <a:chExt cx="1333500" cy="133350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6A05D462-3C8A-46AD-A961-A542D8B2CFE2}"/>
                </a:ext>
              </a:extLst>
            </p:cNvPr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4FCA2045-E099-4C19-86DB-ED58AC393185}"/>
                </a:ext>
              </a:extLst>
            </p:cNvPr>
            <p:cNvSpPr txBox="1"/>
            <p:nvPr/>
          </p:nvSpPr>
          <p:spPr>
            <a:xfrm>
              <a:off x="3610884" y="3013502"/>
              <a:ext cx="9444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Microsoft YaHei" panose="020B0503020204020204" pitchFamily="34" charset="-122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25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6C85CA-2DC3-40A7-B1E8-FB41BB307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85" cy="69723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03EA20E-9456-4E88-8C00-42FBFF234F76}"/>
              </a:ext>
            </a:extLst>
          </p:cNvPr>
          <p:cNvSpPr/>
          <p:nvPr/>
        </p:nvSpPr>
        <p:spPr>
          <a:xfrm>
            <a:off x="-1" y="1324947"/>
            <a:ext cx="12193585" cy="3985934"/>
          </a:xfrm>
          <a:prstGeom prst="rect">
            <a:avLst/>
          </a:prstGeom>
          <a:solidFill>
            <a:srgbClr val="E3DD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灯片编号占位符 1">
            <a:extLst>
              <a:ext uri="{FF2B5EF4-FFF2-40B4-BE49-F238E27FC236}">
                <a16:creationId xmlns:a16="http://schemas.microsoft.com/office/drawing/2014/main" id="{3C61B728-DDCA-420B-86BC-0160725F1350}"/>
              </a:ext>
            </a:extLst>
          </p:cNvPr>
          <p:cNvSpPr txBox="1">
            <a:spLocks/>
          </p:cNvSpPr>
          <p:nvPr/>
        </p:nvSpPr>
        <p:spPr>
          <a:xfrm>
            <a:off x="5833118" y="5705467"/>
            <a:ext cx="63103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3FF619-6F8B-4374-BA46-F713B2B59D24}"/>
              </a:ext>
            </a:extLst>
          </p:cNvPr>
          <p:cNvSpPr/>
          <p:nvPr/>
        </p:nvSpPr>
        <p:spPr>
          <a:xfrm>
            <a:off x="949325" y="3106387"/>
            <a:ext cx="2038350" cy="250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091A89-3C7E-4BB6-B354-FECBF6926D5B}"/>
              </a:ext>
            </a:extLst>
          </p:cNvPr>
          <p:cNvSpPr/>
          <p:nvPr/>
        </p:nvSpPr>
        <p:spPr>
          <a:xfrm>
            <a:off x="2987675" y="3106387"/>
            <a:ext cx="2038350" cy="2508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259B31-927A-47F8-84BD-9A15D239F3DE}"/>
              </a:ext>
            </a:extLst>
          </p:cNvPr>
          <p:cNvSpPr/>
          <p:nvPr/>
        </p:nvSpPr>
        <p:spPr>
          <a:xfrm>
            <a:off x="5026025" y="3106387"/>
            <a:ext cx="2038350" cy="2508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AF750C4-5294-4A8D-BB9F-A7D778337AFC}"/>
              </a:ext>
            </a:extLst>
          </p:cNvPr>
          <p:cNvSpPr/>
          <p:nvPr/>
        </p:nvSpPr>
        <p:spPr>
          <a:xfrm>
            <a:off x="7064375" y="3106387"/>
            <a:ext cx="2038350" cy="2508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0F1EC0B-1935-4BF2-8CBE-A6EECFC63403}"/>
              </a:ext>
            </a:extLst>
          </p:cNvPr>
          <p:cNvSpPr/>
          <p:nvPr/>
        </p:nvSpPr>
        <p:spPr>
          <a:xfrm>
            <a:off x="9102725" y="3106387"/>
            <a:ext cx="2038350" cy="250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TextBox 54">
            <a:extLst>
              <a:ext uri="{FF2B5EF4-FFF2-40B4-BE49-F238E27FC236}">
                <a16:creationId xmlns:a16="http://schemas.microsoft.com/office/drawing/2014/main" id="{14061D84-BB14-4E63-B8C8-B89BCAAC770B}"/>
              </a:ext>
            </a:extLst>
          </p:cNvPr>
          <p:cNvSpPr txBox="1"/>
          <p:nvPr/>
        </p:nvSpPr>
        <p:spPr>
          <a:xfrm>
            <a:off x="1363206" y="3530688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4" name="TextBox 55">
            <a:extLst>
              <a:ext uri="{FF2B5EF4-FFF2-40B4-BE49-F238E27FC236}">
                <a16:creationId xmlns:a16="http://schemas.microsoft.com/office/drawing/2014/main" id="{B9A7CC52-8656-4B13-845A-EC6330EA7E37}"/>
              </a:ext>
            </a:extLst>
          </p:cNvPr>
          <p:cNvSpPr txBox="1"/>
          <p:nvPr/>
        </p:nvSpPr>
        <p:spPr>
          <a:xfrm>
            <a:off x="3400697" y="3530688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5" name="TextBox 55">
            <a:extLst>
              <a:ext uri="{FF2B5EF4-FFF2-40B4-BE49-F238E27FC236}">
                <a16:creationId xmlns:a16="http://schemas.microsoft.com/office/drawing/2014/main" id="{BF42C00A-145D-492D-8E24-75D1C1CA0CDD}"/>
              </a:ext>
            </a:extLst>
          </p:cNvPr>
          <p:cNvSpPr txBox="1"/>
          <p:nvPr/>
        </p:nvSpPr>
        <p:spPr>
          <a:xfrm>
            <a:off x="5438188" y="3530688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6" name="TextBox 55">
            <a:extLst>
              <a:ext uri="{FF2B5EF4-FFF2-40B4-BE49-F238E27FC236}">
                <a16:creationId xmlns:a16="http://schemas.microsoft.com/office/drawing/2014/main" id="{A3176566-49BF-4478-9971-AB73109E92C4}"/>
              </a:ext>
            </a:extLst>
          </p:cNvPr>
          <p:cNvSpPr txBox="1"/>
          <p:nvPr/>
        </p:nvSpPr>
        <p:spPr>
          <a:xfrm>
            <a:off x="7475679" y="3530688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7" name="TextBox 55">
            <a:extLst>
              <a:ext uri="{FF2B5EF4-FFF2-40B4-BE49-F238E27FC236}">
                <a16:creationId xmlns:a16="http://schemas.microsoft.com/office/drawing/2014/main" id="{DD32A1BA-0070-4F6F-BF09-EABAB5EF6179}"/>
              </a:ext>
            </a:extLst>
          </p:cNvPr>
          <p:cNvSpPr txBox="1"/>
          <p:nvPr/>
        </p:nvSpPr>
        <p:spPr>
          <a:xfrm>
            <a:off x="9516606" y="3530688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点击此处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编辑文本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1AC807-EE29-4EC5-B47F-EFAC362E4B0D}"/>
              </a:ext>
            </a:extLst>
          </p:cNvPr>
          <p:cNvSpPr txBox="1"/>
          <p:nvPr/>
        </p:nvSpPr>
        <p:spPr>
          <a:xfrm>
            <a:off x="1515494" y="1692907"/>
            <a:ext cx="906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1</a:t>
            </a:r>
            <a:endParaRPr lang="zh-CN" altLang="en-US" sz="9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6F5F7AC-68B0-42A5-A4E5-529CE7F62F1B}"/>
              </a:ext>
            </a:extLst>
          </p:cNvPr>
          <p:cNvSpPr txBox="1"/>
          <p:nvPr/>
        </p:nvSpPr>
        <p:spPr>
          <a:xfrm>
            <a:off x="3552983" y="1692907"/>
            <a:ext cx="906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2</a:t>
            </a:r>
            <a:endParaRPr lang="zh-CN" altLang="en-US" sz="9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4C62931-C596-45D2-B8DA-E10C91A1F243}"/>
              </a:ext>
            </a:extLst>
          </p:cNvPr>
          <p:cNvSpPr txBox="1"/>
          <p:nvPr/>
        </p:nvSpPr>
        <p:spPr>
          <a:xfrm>
            <a:off x="5591002" y="1692907"/>
            <a:ext cx="906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3</a:t>
            </a:r>
            <a:endParaRPr lang="zh-CN" altLang="en-US" sz="96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D48453-8552-44E7-BFBC-8E8E5E5E62DC}"/>
              </a:ext>
            </a:extLst>
          </p:cNvPr>
          <p:cNvSpPr txBox="1"/>
          <p:nvPr/>
        </p:nvSpPr>
        <p:spPr>
          <a:xfrm>
            <a:off x="7630542" y="1692907"/>
            <a:ext cx="906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4</a:t>
            </a:r>
            <a:endParaRPr lang="zh-CN" altLang="en-US" sz="9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F5B2DEC-E71A-42FA-9EEE-6735746C1C60}"/>
              </a:ext>
            </a:extLst>
          </p:cNvPr>
          <p:cNvSpPr txBox="1"/>
          <p:nvPr/>
        </p:nvSpPr>
        <p:spPr>
          <a:xfrm>
            <a:off x="9663018" y="1692907"/>
            <a:ext cx="906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Microsoft YaHei" panose="020B0503020204020204" pitchFamily="34" charset="-122"/>
              </a:rPr>
              <a:t>5</a:t>
            </a:r>
            <a:endParaRPr lang="zh-CN" altLang="en-US" sz="9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Microsoft YaHei" panose="020B0503020204020204" pitchFamily="34" charset="-122"/>
            </a:endParaRPr>
          </a:p>
        </p:txBody>
      </p:sp>
      <p:pic>
        <p:nvPicPr>
          <p:cNvPr id="23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1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2" grpId="0" animBg="1"/>
      <p:bldP spid="24" grpId="0" animBg="1"/>
      <p:bldP spid="27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34468" y="0"/>
            <a:ext cx="12226468" cy="6858000"/>
          </a:xfrm>
          <a:prstGeom prst="rect">
            <a:avLst/>
          </a:prstGeom>
          <a:solidFill>
            <a:srgbClr val="E3D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9479" r="222" b="26663"/>
          <a:stretch/>
        </p:blipFill>
        <p:spPr>
          <a:xfrm>
            <a:off x="-34468" y="409434"/>
            <a:ext cx="12226468" cy="388321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26E0EBF-AC07-4338-8B32-07D26AA94988}"/>
              </a:ext>
            </a:extLst>
          </p:cNvPr>
          <p:cNvSpPr/>
          <p:nvPr/>
        </p:nvSpPr>
        <p:spPr>
          <a:xfrm>
            <a:off x="0" y="409434"/>
            <a:ext cx="12191999" cy="388321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7341683" y="3795706"/>
            <a:ext cx="4705985" cy="20586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-187155" y="2151618"/>
            <a:ext cx="4860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29" name="Freeform 42"/>
          <p:cNvSpPr>
            <a:spLocks noEditPoints="1"/>
          </p:cNvSpPr>
          <p:nvPr/>
        </p:nvSpPr>
        <p:spPr bwMode="auto">
          <a:xfrm>
            <a:off x="7923502" y="3960614"/>
            <a:ext cx="499362" cy="499362"/>
          </a:xfrm>
          <a:custGeom>
            <a:avLst/>
            <a:gdLst>
              <a:gd name="T0" fmla="*/ 108 w 216"/>
              <a:gd name="T1" fmla="*/ 0 h 216"/>
              <a:gd name="T2" fmla="*/ 32 w 216"/>
              <a:gd name="T3" fmla="*/ 76 h 216"/>
              <a:gd name="T4" fmla="*/ 58 w 216"/>
              <a:gd name="T5" fmla="*/ 130 h 216"/>
              <a:gd name="T6" fmla="*/ 68 w 216"/>
              <a:gd name="T7" fmla="*/ 153 h 216"/>
              <a:gd name="T8" fmla="*/ 88 w 216"/>
              <a:gd name="T9" fmla="*/ 172 h 216"/>
              <a:gd name="T10" fmla="*/ 128 w 216"/>
              <a:gd name="T11" fmla="*/ 172 h 216"/>
              <a:gd name="T12" fmla="*/ 148 w 216"/>
              <a:gd name="T13" fmla="*/ 153 h 216"/>
              <a:gd name="T14" fmla="*/ 158 w 216"/>
              <a:gd name="T15" fmla="*/ 130 h 216"/>
              <a:gd name="T16" fmla="*/ 184 w 216"/>
              <a:gd name="T17" fmla="*/ 76 h 216"/>
              <a:gd name="T18" fmla="*/ 108 w 216"/>
              <a:gd name="T19" fmla="*/ 0 h 216"/>
              <a:gd name="T20" fmla="*/ 153 w 216"/>
              <a:gd name="T21" fmla="*/ 124 h 216"/>
              <a:gd name="T22" fmla="*/ 140 w 216"/>
              <a:gd name="T23" fmla="*/ 153 h 216"/>
              <a:gd name="T24" fmla="*/ 128 w 216"/>
              <a:gd name="T25" fmla="*/ 164 h 216"/>
              <a:gd name="T26" fmla="*/ 88 w 216"/>
              <a:gd name="T27" fmla="*/ 164 h 216"/>
              <a:gd name="T28" fmla="*/ 76 w 216"/>
              <a:gd name="T29" fmla="*/ 153 h 216"/>
              <a:gd name="T30" fmla="*/ 63 w 216"/>
              <a:gd name="T31" fmla="*/ 124 h 216"/>
              <a:gd name="T32" fmla="*/ 40 w 216"/>
              <a:gd name="T33" fmla="*/ 76 h 216"/>
              <a:gd name="T34" fmla="*/ 108 w 216"/>
              <a:gd name="T35" fmla="*/ 8 h 216"/>
              <a:gd name="T36" fmla="*/ 176 w 216"/>
              <a:gd name="T37" fmla="*/ 76 h 216"/>
              <a:gd name="T38" fmla="*/ 153 w 216"/>
              <a:gd name="T39" fmla="*/ 124 h 216"/>
              <a:gd name="T40" fmla="*/ 68 w 216"/>
              <a:gd name="T41" fmla="*/ 204 h 216"/>
              <a:gd name="T42" fmla="*/ 148 w 216"/>
              <a:gd name="T43" fmla="*/ 204 h 216"/>
              <a:gd name="T44" fmla="*/ 148 w 216"/>
              <a:gd name="T45" fmla="*/ 176 h 216"/>
              <a:gd name="T46" fmla="*/ 68 w 216"/>
              <a:gd name="T47" fmla="*/ 176 h 216"/>
              <a:gd name="T48" fmla="*/ 68 w 216"/>
              <a:gd name="T49" fmla="*/ 204 h 216"/>
              <a:gd name="T50" fmla="*/ 76 w 216"/>
              <a:gd name="T51" fmla="*/ 184 h 216"/>
              <a:gd name="T52" fmla="*/ 140 w 216"/>
              <a:gd name="T53" fmla="*/ 184 h 216"/>
              <a:gd name="T54" fmla="*/ 140 w 216"/>
              <a:gd name="T55" fmla="*/ 196 h 216"/>
              <a:gd name="T56" fmla="*/ 76 w 216"/>
              <a:gd name="T57" fmla="*/ 196 h 216"/>
              <a:gd name="T58" fmla="*/ 76 w 216"/>
              <a:gd name="T59" fmla="*/ 184 h 216"/>
              <a:gd name="T60" fmla="*/ 76 w 216"/>
              <a:gd name="T61" fmla="*/ 216 h 216"/>
              <a:gd name="T62" fmla="*/ 140 w 216"/>
              <a:gd name="T63" fmla="*/ 216 h 216"/>
              <a:gd name="T64" fmla="*/ 140 w 216"/>
              <a:gd name="T65" fmla="*/ 208 h 216"/>
              <a:gd name="T66" fmla="*/ 76 w 216"/>
              <a:gd name="T67" fmla="*/ 208 h 216"/>
              <a:gd name="T68" fmla="*/ 76 w 216"/>
              <a:gd name="T69" fmla="*/ 216 h 216"/>
              <a:gd name="T70" fmla="*/ 0 w 216"/>
              <a:gd name="T71" fmla="*/ 72 h 216"/>
              <a:gd name="T72" fmla="*/ 20 w 216"/>
              <a:gd name="T73" fmla="*/ 72 h 216"/>
              <a:gd name="T74" fmla="*/ 20 w 216"/>
              <a:gd name="T75" fmla="*/ 64 h 216"/>
              <a:gd name="T76" fmla="*/ 0 w 216"/>
              <a:gd name="T77" fmla="*/ 64 h 216"/>
              <a:gd name="T78" fmla="*/ 0 w 216"/>
              <a:gd name="T79" fmla="*/ 72 h 216"/>
              <a:gd name="T80" fmla="*/ 174 w 216"/>
              <a:gd name="T81" fmla="*/ 14 h 216"/>
              <a:gd name="T82" fmla="*/ 179 w 216"/>
              <a:gd name="T83" fmla="*/ 20 h 216"/>
              <a:gd name="T84" fmla="*/ 194 w 216"/>
              <a:gd name="T85" fmla="*/ 6 h 216"/>
              <a:gd name="T86" fmla="*/ 189 w 216"/>
              <a:gd name="T87" fmla="*/ 0 h 216"/>
              <a:gd name="T88" fmla="*/ 174 w 216"/>
              <a:gd name="T89" fmla="*/ 14 h 216"/>
              <a:gd name="T90" fmla="*/ 42 w 216"/>
              <a:gd name="T91" fmla="*/ 14 h 216"/>
              <a:gd name="T92" fmla="*/ 27 w 216"/>
              <a:gd name="T93" fmla="*/ 0 h 216"/>
              <a:gd name="T94" fmla="*/ 22 w 216"/>
              <a:gd name="T95" fmla="*/ 6 h 216"/>
              <a:gd name="T96" fmla="*/ 37 w 216"/>
              <a:gd name="T97" fmla="*/ 20 h 216"/>
              <a:gd name="T98" fmla="*/ 42 w 216"/>
              <a:gd name="T99" fmla="*/ 14 h 216"/>
              <a:gd name="T100" fmla="*/ 196 w 216"/>
              <a:gd name="T101" fmla="*/ 64 h 216"/>
              <a:gd name="T102" fmla="*/ 196 w 216"/>
              <a:gd name="T103" fmla="*/ 72 h 216"/>
              <a:gd name="T104" fmla="*/ 216 w 216"/>
              <a:gd name="T105" fmla="*/ 72 h 216"/>
              <a:gd name="T106" fmla="*/ 216 w 216"/>
              <a:gd name="T107" fmla="*/ 64 h 216"/>
              <a:gd name="T108" fmla="*/ 196 w 216"/>
              <a:gd name="T109" fmla="*/ 64 h 216"/>
              <a:gd name="T110" fmla="*/ 52 w 216"/>
              <a:gd name="T111" fmla="*/ 72 h 216"/>
              <a:gd name="T112" fmla="*/ 60 w 216"/>
              <a:gd name="T113" fmla="*/ 72 h 216"/>
              <a:gd name="T114" fmla="*/ 100 w 216"/>
              <a:gd name="T115" fmla="*/ 32 h 216"/>
              <a:gd name="T116" fmla="*/ 100 w 216"/>
              <a:gd name="T117" fmla="*/ 24 h 216"/>
              <a:gd name="T118" fmla="*/ 52 w 216"/>
              <a:gd name="T119" fmla="*/ 7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66" y="0"/>
                  <a:pt x="32" y="34"/>
                  <a:pt x="32" y="76"/>
                </a:cubicBezTo>
                <a:cubicBezTo>
                  <a:pt x="32" y="104"/>
                  <a:pt x="57" y="129"/>
                  <a:pt x="58" y="130"/>
                </a:cubicBezTo>
                <a:cubicBezTo>
                  <a:pt x="63" y="135"/>
                  <a:pt x="68" y="146"/>
                  <a:pt x="68" y="153"/>
                </a:cubicBezTo>
                <a:cubicBezTo>
                  <a:pt x="68" y="164"/>
                  <a:pt x="77" y="172"/>
                  <a:pt x="88" y="172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39" y="172"/>
                  <a:pt x="148" y="164"/>
                  <a:pt x="148" y="153"/>
                </a:cubicBezTo>
                <a:cubicBezTo>
                  <a:pt x="148" y="146"/>
                  <a:pt x="153" y="135"/>
                  <a:pt x="158" y="130"/>
                </a:cubicBezTo>
                <a:cubicBezTo>
                  <a:pt x="159" y="129"/>
                  <a:pt x="184" y="104"/>
                  <a:pt x="184" y="76"/>
                </a:cubicBezTo>
                <a:cubicBezTo>
                  <a:pt x="184" y="34"/>
                  <a:pt x="150" y="0"/>
                  <a:pt x="108" y="0"/>
                </a:cubicBezTo>
                <a:close/>
                <a:moveTo>
                  <a:pt x="153" y="124"/>
                </a:moveTo>
                <a:cubicBezTo>
                  <a:pt x="146" y="131"/>
                  <a:pt x="140" y="144"/>
                  <a:pt x="140" y="153"/>
                </a:cubicBezTo>
                <a:cubicBezTo>
                  <a:pt x="140" y="159"/>
                  <a:pt x="135" y="164"/>
                  <a:pt x="128" y="16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1" y="164"/>
                  <a:pt x="76" y="159"/>
                  <a:pt x="76" y="153"/>
                </a:cubicBezTo>
                <a:cubicBezTo>
                  <a:pt x="76" y="144"/>
                  <a:pt x="71" y="131"/>
                  <a:pt x="63" y="124"/>
                </a:cubicBezTo>
                <a:cubicBezTo>
                  <a:pt x="63" y="124"/>
                  <a:pt x="40" y="101"/>
                  <a:pt x="40" y="76"/>
                </a:cubicBezTo>
                <a:cubicBezTo>
                  <a:pt x="40" y="39"/>
                  <a:pt x="71" y="8"/>
                  <a:pt x="108" y="8"/>
                </a:cubicBezTo>
                <a:cubicBezTo>
                  <a:pt x="146" y="8"/>
                  <a:pt x="176" y="39"/>
                  <a:pt x="176" y="76"/>
                </a:cubicBezTo>
                <a:cubicBezTo>
                  <a:pt x="176" y="101"/>
                  <a:pt x="153" y="124"/>
                  <a:pt x="153" y="124"/>
                </a:cubicBezTo>
                <a:close/>
                <a:moveTo>
                  <a:pt x="68" y="204"/>
                </a:moveTo>
                <a:cubicBezTo>
                  <a:pt x="148" y="204"/>
                  <a:pt x="148" y="204"/>
                  <a:pt x="148" y="204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68" y="176"/>
                  <a:pt x="68" y="176"/>
                  <a:pt x="68" y="176"/>
                </a:cubicBezTo>
                <a:lnTo>
                  <a:pt x="68" y="204"/>
                </a:lnTo>
                <a:close/>
                <a:moveTo>
                  <a:pt x="76" y="184"/>
                </a:moveTo>
                <a:cubicBezTo>
                  <a:pt x="140" y="184"/>
                  <a:pt x="140" y="184"/>
                  <a:pt x="140" y="184"/>
                </a:cubicBezTo>
                <a:cubicBezTo>
                  <a:pt x="140" y="196"/>
                  <a:pt x="140" y="196"/>
                  <a:pt x="140" y="196"/>
                </a:cubicBezTo>
                <a:cubicBezTo>
                  <a:pt x="76" y="196"/>
                  <a:pt x="76" y="196"/>
                  <a:pt x="76" y="196"/>
                </a:cubicBezTo>
                <a:lnTo>
                  <a:pt x="76" y="184"/>
                </a:lnTo>
                <a:close/>
                <a:moveTo>
                  <a:pt x="76" y="216"/>
                </a:moveTo>
                <a:cubicBezTo>
                  <a:pt x="140" y="216"/>
                  <a:pt x="140" y="216"/>
                  <a:pt x="140" y="216"/>
                </a:cubicBezTo>
                <a:cubicBezTo>
                  <a:pt x="140" y="208"/>
                  <a:pt x="140" y="208"/>
                  <a:pt x="140" y="208"/>
                </a:cubicBezTo>
                <a:cubicBezTo>
                  <a:pt x="76" y="208"/>
                  <a:pt x="76" y="208"/>
                  <a:pt x="76" y="208"/>
                </a:cubicBezTo>
                <a:lnTo>
                  <a:pt x="76" y="216"/>
                </a:lnTo>
                <a:close/>
                <a:moveTo>
                  <a:pt x="0" y="72"/>
                </a:moveTo>
                <a:cubicBezTo>
                  <a:pt x="20" y="72"/>
                  <a:pt x="20" y="72"/>
                  <a:pt x="20" y="72"/>
                </a:cubicBezTo>
                <a:cubicBezTo>
                  <a:pt x="20" y="64"/>
                  <a:pt x="20" y="64"/>
                  <a:pt x="20" y="64"/>
                </a:cubicBezTo>
                <a:cubicBezTo>
                  <a:pt x="0" y="64"/>
                  <a:pt x="0" y="64"/>
                  <a:pt x="0" y="64"/>
                </a:cubicBezTo>
                <a:lnTo>
                  <a:pt x="0" y="72"/>
                </a:lnTo>
                <a:close/>
                <a:moveTo>
                  <a:pt x="174" y="14"/>
                </a:moveTo>
                <a:cubicBezTo>
                  <a:pt x="179" y="20"/>
                  <a:pt x="179" y="20"/>
                  <a:pt x="179" y="20"/>
                </a:cubicBezTo>
                <a:cubicBezTo>
                  <a:pt x="194" y="6"/>
                  <a:pt x="194" y="6"/>
                  <a:pt x="194" y="6"/>
                </a:cubicBezTo>
                <a:cubicBezTo>
                  <a:pt x="189" y="0"/>
                  <a:pt x="189" y="0"/>
                  <a:pt x="189" y="0"/>
                </a:cubicBezTo>
                <a:lnTo>
                  <a:pt x="174" y="14"/>
                </a:lnTo>
                <a:close/>
                <a:moveTo>
                  <a:pt x="42" y="14"/>
                </a:moveTo>
                <a:cubicBezTo>
                  <a:pt x="27" y="0"/>
                  <a:pt x="27" y="0"/>
                  <a:pt x="27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37" y="20"/>
                  <a:pt x="37" y="20"/>
                  <a:pt x="37" y="20"/>
                </a:cubicBezTo>
                <a:lnTo>
                  <a:pt x="42" y="14"/>
                </a:lnTo>
                <a:close/>
                <a:moveTo>
                  <a:pt x="196" y="64"/>
                </a:moveTo>
                <a:cubicBezTo>
                  <a:pt x="196" y="72"/>
                  <a:pt x="196" y="72"/>
                  <a:pt x="196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16" y="64"/>
                  <a:pt x="216" y="64"/>
                  <a:pt x="216" y="64"/>
                </a:cubicBezTo>
                <a:lnTo>
                  <a:pt x="196" y="64"/>
                </a:lnTo>
                <a:close/>
                <a:moveTo>
                  <a:pt x="52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0" y="50"/>
                  <a:pt x="78" y="32"/>
                  <a:pt x="100" y="32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74" y="24"/>
                  <a:pt x="52" y="46"/>
                  <a:pt x="52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232" name="Rectangle 42"/>
          <p:cNvSpPr/>
          <p:nvPr/>
        </p:nvSpPr>
        <p:spPr>
          <a:xfrm>
            <a:off x="9118165" y="4434840"/>
            <a:ext cx="2830830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id-ID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3517465" y="3795706"/>
            <a:ext cx="4201598" cy="20586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33" name="Rectangle 6"/>
          <p:cNvSpPr/>
          <p:nvPr/>
        </p:nvSpPr>
        <p:spPr>
          <a:xfrm>
            <a:off x="137360" y="3795706"/>
            <a:ext cx="3824218" cy="20586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34" name="Freeform 31"/>
          <p:cNvSpPr>
            <a:spLocks noEditPoints="1"/>
          </p:cNvSpPr>
          <p:nvPr/>
        </p:nvSpPr>
        <p:spPr bwMode="auto">
          <a:xfrm>
            <a:off x="362322" y="4020279"/>
            <a:ext cx="480351" cy="474013"/>
          </a:xfrm>
          <a:custGeom>
            <a:avLst/>
            <a:gdLst>
              <a:gd name="T0" fmla="*/ 196 w 208"/>
              <a:gd name="T1" fmla="*/ 174 h 205"/>
              <a:gd name="T2" fmla="*/ 196 w 208"/>
              <a:gd name="T3" fmla="*/ 61 h 205"/>
              <a:gd name="T4" fmla="*/ 197 w 208"/>
              <a:gd name="T5" fmla="*/ 57 h 205"/>
              <a:gd name="T6" fmla="*/ 192 w 208"/>
              <a:gd name="T7" fmla="*/ 50 h 205"/>
              <a:gd name="T8" fmla="*/ 108 w 208"/>
              <a:gd name="T9" fmla="*/ 3 h 205"/>
              <a:gd name="T10" fmla="*/ 90 w 208"/>
              <a:gd name="T11" fmla="*/ 3 h 205"/>
              <a:gd name="T12" fmla="*/ 5 w 208"/>
              <a:gd name="T13" fmla="*/ 50 h 205"/>
              <a:gd name="T14" fmla="*/ 0 w 208"/>
              <a:gd name="T15" fmla="*/ 57 h 205"/>
              <a:gd name="T16" fmla="*/ 5 w 208"/>
              <a:gd name="T17" fmla="*/ 65 h 205"/>
              <a:gd name="T18" fmla="*/ 33 w 208"/>
              <a:gd name="T19" fmla="*/ 80 h 205"/>
              <a:gd name="T20" fmla="*/ 33 w 208"/>
              <a:gd name="T21" fmla="*/ 121 h 205"/>
              <a:gd name="T22" fmla="*/ 77 w 208"/>
              <a:gd name="T23" fmla="*/ 165 h 205"/>
              <a:gd name="T24" fmla="*/ 125 w 208"/>
              <a:gd name="T25" fmla="*/ 165 h 205"/>
              <a:gd name="T26" fmla="*/ 168 w 208"/>
              <a:gd name="T27" fmla="*/ 121 h 205"/>
              <a:gd name="T28" fmla="*/ 168 w 208"/>
              <a:gd name="T29" fmla="*/ 78 h 205"/>
              <a:gd name="T30" fmla="*/ 188 w 208"/>
              <a:gd name="T31" fmla="*/ 67 h 205"/>
              <a:gd name="T32" fmla="*/ 188 w 208"/>
              <a:gd name="T33" fmla="*/ 174 h 205"/>
              <a:gd name="T34" fmla="*/ 176 w 208"/>
              <a:gd name="T35" fmla="*/ 189 h 205"/>
              <a:gd name="T36" fmla="*/ 192 w 208"/>
              <a:gd name="T37" fmla="*/ 205 h 205"/>
              <a:gd name="T38" fmla="*/ 208 w 208"/>
              <a:gd name="T39" fmla="*/ 189 h 205"/>
              <a:gd name="T40" fmla="*/ 196 w 208"/>
              <a:gd name="T41" fmla="*/ 174 h 205"/>
              <a:gd name="T42" fmla="*/ 160 w 208"/>
              <a:gd name="T43" fmla="*/ 121 h 205"/>
              <a:gd name="T44" fmla="*/ 125 w 208"/>
              <a:gd name="T45" fmla="*/ 157 h 205"/>
              <a:gd name="T46" fmla="*/ 77 w 208"/>
              <a:gd name="T47" fmla="*/ 157 h 205"/>
              <a:gd name="T48" fmla="*/ 41 w 208"/>
              <a:gd name="T49" fmla="*/ 121 h 205"/>
              <a:gd name="T50" fmla="*/ 41 w 208"/>
              <a:gd name="T51" fmla="*/ 85 h 205"/>
              <a:gd name="T52" fmla="*/ 90 w 208"/>
              <a:gd name="T53" fmla="*/ 112 h 205"/>
              <a:gd name="T54" fmla="*/ 99 w 208"/>
              <a:gd name="T55" fmla="*/ 114 h 205"/>
              <a:gd name="T56" fmla="*/ 108 w 208"/>
              <a:gd name="T57" fmla="*/ 112 h 205"/>
              <a:gd name="T58" fmla="*/ 160 w 208"/>
              <a:gd name="T59" fmla="*/ 82 h 205"/>
              <a:gd name="T60" fmla="*/ 160 w 208"/>
              <a:gd name="T61" fmla="*/ 121 h 205"/>
              <a:gd name="T62" fmla="*/ 104 w 208"/>
              <a:gd name="T63" fmla="*/ 105 h 205"/>
              <a:gd name="T64" fmla="*/ 94 w 208"/>
              <a:gd name="T65" fmla="*/ 105 h 205"/>
              <a:gd name="T66" fmla="*/ 9 w 208"/>
              <a:gd name="T67" fmla="*/ 58 h 205"/>
              <a:gd name="T68" fmla="*/ 8 w 208"/>
              <a:gd name="T69" fmla="*/ 57 h 205"/>
              <a:gd name="T70" fmla="*/ 9 w 208"/>
              <a:gd name="T71" fmla="*/ 57 h 205"/>
              <a:gd name="T72" fmla="*/ 94 w 208"/>
              <a:gd name="T73" fmla="*/ 10 h 205"/>
              <a:gd name="T74" fmla="*/ 104 w 208"/>
              <a:gd name="T75" fmla="*/ 10 h 205"/>
              <a:gd name="T76" fmla="*/ 189 w 208"/>
              <a:gd name="T77" fmla="*/ 57 h 205"/>
              <a:gd name="T78" fmla="*/ 189 w 208"/>
              <a:gd name="T79" fmla="*/ 57 h 205"/>
              <a:gd name="T80" fmla="*/ 188 w 208"/>
              <a:gd name="T81" fmla="*/ 57 h 205"/>
              <a:gd name="T82" fmla="*/ 188 w 208"/>
              <a:gd name="T83" fmla="*/ 58 h 205"/>
              <a:gd name="T84" fmla="*/ 104 w 208"/>
              <a:gd name="T85" fmla="*/ 105 h 205"/>
              <a:gd name="T86" fmla="*/ 192 w 208"/>
              <a:gd name="T87" fmla="*/ 197 h 205"/>
              <a:gd name="T88" fmla="*/ 184 w 208"/>
              <a:gd name="T89" fmla="*/ 189 h 205"/>
              <a:gd name="T90" fmla="*/ 192 w 208"/>
              <a:gd name="T91" fmla="*/ 181 h 205"/>
              <a:gd name="T92" fmla="*/ 200 w 208"/>
              <a:gd name="T93" fmla="*/ 189 h 205"/>
              <a:gd name="T94" fmla="*/ 192 w 208"/>
              <a:gd name="T95" fmla="*/ 19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8" h="205">
                <a:moveTo>
                  <a:pt x="196" y="174"/>
                </a:moveTo>
                <a:cubicBezTo>
                  <a:pt x="196" y="61"/>
                  <a:pt x="196" y="61"/>
                  <a:pt x="196" y="61"/>
                </a:cubicBezTo>
                <a:cubicBezTo>
                  <a:pt x="197" y="60"/>
                  <a:pt x="197" y="59"/>
                  <a:pt x="197" y="57"/>
                </a:cubicBezTo>
                <a:cubicBezTo>
                  <a:pt x="197" y="54"/>
                  <a:pt x="196" y="52"/>
                  <a:pt x="192" y="50"/>
                </a:cubicBezTo>
                <a:cubicBezTo>
                  <a:pt x="108" y="3"/>
                  <a:pt x="108" y="3"/>
                  <a:pt x="108" y="3"/>
                </a:cubicBezTo>
                <a:cubicBezTo>
                  <a:pt x="103" y="0"/>
                  <a:pt x="95" y="0"/>
                  <a:pt x="90" y="3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2"/>
                  <a:pt x="0" y="54"/>
                  <a:pt x="0" y="57"/>
                </a:cubicBezTo>
                <a:cubicBezTo>
                  <a:pt x="0" y="60"/>
                  <a:pt x="2" y="63"/>
                  <a:pt x="5" y="65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33" y="145"/>
                  <a:pt x="53" y="165"/>
                  <a:pt x="77" y="165"/>
                </a:cubicBezTo>
                <a:cubicBezTo>
                  <a:pt x="125" y="165"/>
                  <a:pt x="125" y="165"/>
                  <a:pt x="125" y="165"/>
                </a:cubicBezTo>
                <a:cubicBezTo>
                  <a:pt x="149" y="165"/>
                  <a:pt x="168" y="145"/>
                  <a:pt x="168" y="121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88" y="174"/>
                  <a:pt x="188" y="174"/>
                  <a:pt x="188" y="174"/>
                </a:cubicBezTo>
                <a:cubicBezTo>
                  <a:pt x="181" y="175"/>
                  <a:pt x="176" y="182"/>
                  <a:pt x="176" y="189"/>
                </a:cubicBezTo>
                <a:cubicBezTo>
                  <a:pt x="176" y="198"/>
                  <a:pt x="183" y="205"/>
                  <a:pt x="192" y="205"/>
                </a:cubicBezTo>
                <a:cubicBezTo>
                  <a:pt x="201" y="205"/>
                  <a:pt x="208" y="198"/>
                  <a:pt x="208" y="189"/>
                </a:cubicBezTo>
                <a:cubicBezTo>
                  <a:pt x="208" y="182"/>
                  <a:pt x="203" y="175"/>
                  <a:pt x="196" y="174"/>
                </a:cubicBezTo>
                <a:close/>
                <a:moveTo>
                  <a:pt x="160" y="121"/>
                </a:moveTo>
                <a:cubicBezTo>
                  <a:pt x="160" y="141"/>
                  <a:pt x="144" y="157"/>
                  <a:pt x="125" y="157"/>
                </a:cubicBezTo>
                <a:cubicBezTo>
                  <a:pt x="77" y="157"/>
                  <a:pt x="77" y="157"/>
                  <a:pt x="77" y="157"/>
                </a:cubicBezTo>
                <a:cubicBezTo>
                  <a:pt x="57" y="157"/>
                  <a:pt x="41" y="141"/>
                  <a:pt x="41" y="121"/>
                </a:cubicBezTo>
                <a:cubicBezTo>
                  <a:pt x="41" y="85"/>
                  <a:pt x="41" y="85"/>
                  <a:pt x="41" y="85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2" y="113"/>
                  <a:pt x="95" y="114"/>
                  <a:pt x="99" y="114"/>
                </a:cubicBezTo>
                <a:cubicBezTo>
                  <a:pt x="102" y="114"/>
                  <a:pt x="105" y="113"/>
                  <a:pt x="108" y="112"/>
                </a:cubicBezTo>
                <a:cubicBezTo>
                  <a:pt x="160" y="82"/>
                  <a:pt x="160" y="82"/>
                  <a:pt x="160" y="82"/>
                </a:cubicBezTo>
                <a:lnTo>
                  <a:pt x="160" y="121"/>
                </a:lnTo>
                <a:close/>
                <a:moveTo>
                  <a:pt x="104" y="105"/>
                </a:moveTo>
                <a:cubicBezTo>
                  <a:pt x="101" y="106"/>
                  <a:pt x="96" y="106"/>
                  <a:pt x="94" y="105"/>
                </a:cubicBezTo>
                <a:cubicBezTo>
                  <a:pt x="9" y="58"/>
                  <a:pt x="9" y="58"/>
                  <a:pt x="9" y="58"/>
                </a:cubicBezTo>
                <a:cubicBezTo>
                  <a:pt x="9" y="58"/>
                  <a:pt x="8" y="57"/>
                  <a:pt x="8" y="57"/>
                </a:cubicBezTo>
                <a:cubicBezTo>
                  <a:pt x="8" y="57"/>
                  <a:pt x="9" y="57"/>
                  <a:pt x="9" y="57"/>
                </a:cubicBezTo>
                <a:cubicBezTo>
                  <a:pt x="94" y="10"/>
                  <a:pt x="94" y="10"/>
                  <a:pt x="94" y="10"/>
                </a:cubicBezTo>
                <a:cubicBezTo>
                  <a:pt x="96" y="9"/>
                  <a:pt x="101" y="9"/>
                  <a:pt x="104" y="10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8" y="58"/>
                  <a:pt x="188" y="58"/>
                  <a:pt x="188" y="58"/>
                </a:cubicBezTo>
                <a:lnTo>
                  <a:pt x="104" y="105"/>
                </a:lnTo>
                <a:close/>
                <a:moveTo>
                  <a:pt x="192" y="197"/>
                </a:moveTo>
                <a:cubicBezTo>
                  <a:pt x="188" y="197"/>
                  <a:pt x="184" y="193"/>
                  <a:pt x="184" y="189"/>
                </a:cubicBezTo>
                <a:cubicBezTo>
                  <a:pt x="184" y="185"/>
                  <a:pt x="188" y="181"/>
                  <a:pt x="192" y="181"/>
                </a:cubicBezTo>
                <a:cubicBezTo>
                  <a:pt x="197" y="181"/>
                  <a:pt x="200" y="185"/>
                  <a:pt x="200" y="189"/>
                </a:cubicBezTo>
                <a:cubicBezTo>
                  <a:pt x="200" y="193"/>
                  <a:pt x="197" y="197"/>
                  <a:pt x="192" y="1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36" name="Rectangle 34"/>
          <p:cNvSpPr/>
          <p:nvPr/>
        </p:nvSpPr>
        <p:spPr>
          <a:xfrm>
            <a:off x="1167360" y="4021519"/>
            <a:ext cx="245826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光标题宋_CNKI" panose="02000500000000000000" charset="-122"/>
                <a:ea typeface="华光标题宋_CNKI" panose="02000500000000000000" charset="-122"/>
                <a:cs typeface="Open Sans" panose="020B0606030504020204" pitchFamily="34" charset="0"/>
                <a:sym typeface="+mn-ea"/>
              </a:rPr>
              <a:t>此处添加说明文字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1855" y="4541831"/>
            <a:ext cx="308292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此处添加说明文字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此处添加说明文字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150560" y="4579931"/>
            <a:ext cx="3259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此处添加说明文字此处添加说明文字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923730" y="4580566"/>
            <a:ext cx="3389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此处添加说明文字此处添加说明文字此处添加说明文字</a:t>
            </a:r>
            <a:r>
              <a:rPr lang="zh-CN" altLang="zh-CN" sz="1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</a:p>
        </p:txBody>
      </p:sp>
      <p:sp>
        <p:nvSpPr>
          <p:cNvPr id="2225" name="Freeform 45"/>
          <p:cNvSpPr>
            <a:spLocks noEditPoints="1"/>
          </p:cNvSpPr>
          <p:nvPr/>
        </p:nvSpPr>
        <p:spPr bwMode="auto">
          <a:xfrm>
            <a:off x="4150664" y="3951733"/>
            <a:ext cx="508234" cy="508234"/>
          </a:xfrm>
          <a:custGeom>
            <a:avLst/>
            <a:gdLst>
              <a:gd name="T0" fmla="*/ 220 w 220"/>
              <a:gd name="T1" fmla="*/ 110 h 220"/>
              <a:gd name="T2" fmla="*/ 193 w 220"/>
              <a:gd name="T3" fmla="*/ 64 h 220"/>
              <a:gd name="T4" fmla="*/ 176 w 220"/>
              <a:gd name="T5" fmla="*/ 58 h 220"/>
              <a:gd name="T6" fmla="*/ 171 w 220"/>
              <a:gd name="T7" fmla="*/ 53 h 220"/>
              <a:gd name="T8" fmla="*/ 203 w 220"/>
              <a:gd name="T9" fmla="*/ 68 h 220"/>
              <a:gd name="T10" fmla="*/ 141 w 220"/>
              <a:gd name="T11" fmla="*/ 13 h 220"/>
              <a:gd name="T12" fmla="*/ 118 w 220"/>
              <a:gd name="T13" fmla="*/ 38 h 220"/>
              <a:gd name="T14" fmla="*/ 110 w 220"/>
              <a:gd name="T15" fmla="*/ 8 h 220"/>
              <a:gd name="T16" fmla="*/ 65 w 220"/>
              <a:gd name="T17" fmla="*/ 28 h 220"/>
              <a:gd name="T18" fmla="*/ 55 w 220"/>
              <a:gd name="T19" fmla="*/ 50 h 220"/>
              <a:gd name="T20" fmla="*/ 47 w 220"/>
              <a:gd name="T21" fmla="*/ 30 h 220"/>
              <a:gd name="T22" fmla="*/ 67 w 220"/>
              <a:gd name="T23" fmla="*/ 18 h 220"/>
              <a:gd name="T24" fmla="*/ 51 w 220"/>
              <a:gd name="T25" fmla="*/ 57 h 220"/>
              <a:gd name="T26" fmla="*/ 76 w 220"/>
              <a:gd name="T27" fmla="*/ 42 h 220"/>
              <a:gd name="T28" fmla="*/ 80 w 220"/>
              <a:gd name="T29" fmla="*/ 24 h 220"/>
              <a:gd name="T30" fmla="*/ 97 w 220"/>
              <a:gd name="T31" fmla="*/ 51 h 220"/>
              <a:gd name="T32" fmla="*/ 81 w 220"/>
              <a:gd name="T33" fmla="*/ 69 h 220"/>
              <a:gd name="T34" fmla="*/ 59 w 220"/>
              <a:gd name="T35" fmla="*/ 95 h 220"/>
              <a:gd name="T36" fmla="*/ 63 w 220"/>
              <a:gd name="T37" fmla="*/ 117 h 220"/>
              <a:gd name="T38" fmla="*/ 120 w 220"/>
              <a:gd name="T39" fmla="*/ 155 h 220"/>
              <a:gd name="T40" fmla="*/ 118 w 220"/>
              <a:gd name="T41" fmla="*/ 180 h 220"/>
              <a:gd name="T42" fmla="*/ 81 w 220"/>
              <a:gd name="T43" fmla="*/ 208 h 220"/>
              <a:gd name="T44" fmla="*/ 62 w 220"/>
              <a:gd name="T45" fmla="*/ 159 h 220"/>
              <a:gd name="T46" fmla="*/ 53 w 220"/>
              <a:gd name="T47" fmla="*/ 120 h 220"/>
              <a:gd name="T48" fmla="*/ 19 w 220"/>
              <a:gd name="T49" fmla="*/ 65 h 220"/>
              <a:gd name="T50" fmla="*/ 10 w 220"/>
              <a:gd name="T51" fmla="*/ 91 h 220"/>
              <a:gd name="T52" fmla="*/ 61 w 220"/>
              <a:gd name="T53" fmla="*/ 133 h 220"/>
              <a:gd name="T54" fmla="*/ 67 w 220"/>
              <a:gd name="T55" fmla="*/ 178 h 220"/>
              <a:gd name="T56" fmla="*/ 8 w 220"/>
              <a:gd name="T57" fmla="*/ 110 h 220"/>
              <a:gd name="T58" fmla="*/ 101 w 220"/>
              <a:gd name="T59" fmla="*/ 204 h 220"/>
              <a:gd name="T60" fmla="*/ 130 w 220"/>
              <a:gd name="T61" fmla="*/ 166 h 220"/>
              <a:gd name="T62" fmla="*/ 82 w 220"/>
              <a:gd name="T63" fmla="*/ 125 h 220"/>
              <a:gd name="T64" fmla="*/ 57 w 220"/>
              <a:gd name="T65" fmla="*/ 108 h 220"/>
              <a:gd name="T66" fmla="*/ 70 w 220"/>
              <a:gd name="T67" fmla="*/ 96 h 220"/>
              <a:gd name="T68" fmla="*/ 90 w 220"/>
              <a:gd name="T69" fmla="*/ 70 h 220"/>
              <a:gd name="T70" fmla="*/ 101 w 220"/>
              <a:gd name="T71" fmla="*/ 38 h 220"/>
              <a:gd name="T72" fmla="*/ 82 w 220"/>
              <a:gd name="T73" fmla="*/ 12 h 220"/>
              <a:gd name="T74" fmla="*/ 118 w 220"/>
              <a:gd name="T75" fmla="*/ 46 h 220"/>
              <a:gd name="T76" fmla="*/ 175 w 220"/>
              <a:gd name="T77" fmla="*/ 31 h 220"/>
              <a:gd name="T78" fmla="*/ 156 w 220"/>
              <a:gd name="T79" fmla="*/ 61 h 220"/>
              <a:gd name="T80" fmla="*/ 180 w 220"/>
              <a:gd name="T81" fmla="*/ 65 h 220"/>
              <a:gd name="T82" fmla="*/ 198 w 220"/>
              <a:gd name="T83" fmla="*/ 75 h 220"/>
              <a:gd name="T84" fmla="*/ 206 w 220"/>
              <a:gd name="T85" fmla="*/ 84 h 220"/>
              <a:gd name="T86" fmla="*/ 168 w 220"/>
              <a:gd name="T87" fmla="*/ 81 h 220"/>
              <a:gd name="T88" fmla="*/ 179 w 220"/>
              <a:gd name="T89" fmla="*/ 127 h 220"/>
              <a:gd name="T90" fmla="*/ 184 w 220"/>
              <a:gd name="T91" fmla="*/ 180 h 220"/>
              <a:gd name="T92" fmla="*/ 189 w 220"/>
              <a:gd name="T93" fmla="*/ 123 h 220"/>
              <a:gd name="T94" fmla="*/ 163 w 220"/>
              <a:gd name="T95" fmla="*/ 99 h 220"/>
              <a:gd name="T96" fmla="*/ 211 w 220"/>
              <a:gd name="T97" fmla="*/ 94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20" h="220">
                <a:moveTo>
                  <a:pt x="110" y="0"/>
                </a:moveTo>
                <a:cubicBezTo>
                  <a:pt x="49" y="0"/>
                  <a:pt x="0" y="49"/>
                  <a:pt x="0" y="110"/>
                </a:cubicBezTo>
                <a:cubicBezTo>
                  <a:pt x="0" y="171"/>
                  <a:pt x="49" y="220"/>
                  <a:pt x="110" y="220"/>
                </a:cubicBezTo>
                <a:cubicBezTo>
                  <a:pt x="171" y="220"/>
                  <a:pt x="220" y="171"/>
                  <a:pt x="220" y="110"/>
                </a:cubicBezTo>
                <a:cubicBezTo>
                  <a:pt x="220" y="49"/>
                  <a:pt x="171" y="0"/>
                  <a:pt x="110" y="0"/>
                </a:cubicBezTo>
                <a:close/>
                <a:moveTo>
                  <a:pt x="203" y="68"/>
                </a:moveTo>
                <a:cubicBezTo>
                  <a:pt x="202" y="68"/>
                  <a:pt x="202" y="68"/>
                  <a:pt x="202" y="68"/>
                </a:cubicBezTo>
                <a:cubicBezTo>
                  <a:pt x="201" y="67"/>
                  <a:pt x="197" y="64"/>
                  <a:pt x="193" y="64"/>
                </a:cubicBezTo>
                <a:cubicBezTo>
                  <a:pt x="193" y="64"/>
                  <a:pt x="193" y="64"/>
                  <a:pt x="192" y="64"/>
                </a:cubicBezTo>
                <a:cubicBezTo>
                  <a:pt x="191" y="63"/>
                  <a:pt x="190" y="61"/>
                  <a:pt x="188" y="61"/>
                </a:cubicBezTo>
                <a:cubicBezTo>
                  <a:pt x="187" y="57"/>
                  <a:pt x="183" y="57"/>
                  <a:pt x="182" y="57"/>
                </a:cubicBezTo>
                <a:cubicBezTo>
                  <a:pt x="179" y="57"/>
                  <a:pt x="179" y="57"/>
                  <a:pt x="176" y="58"/>
                </a:cubicBezTo>
                <a:cubicBezTo>
                  <a:pt x="175" y="59"/>
                  <a:pt x="171" y="61"/>
                  <a:pt x="164" y="64"/>
                </a:cubicBezTo>
                <a:cubicBezTo>
                  <a:pt x="166" y="61"/>
                  <a:pt x="167" y="59"/>
                  <a:pt x="167" y="57"/>
                </a:cubicBezTo>
                <a:cubicBezTo>
                  <a:pt x="171" y="57"/>
                  <a:pt x="171" y="57"/>
                  <a:pt x="171" y="57"/>
                </a:cubicBezTo>
                <a:cubicBezTo>
                  <a:pt x="171" y="53"/>
                  <a:pt x="171" y="53"/>
                  <a:pt x="171" y="53"/>
                </a:cubicBezTo>
                <a:cubicBezTo>
                  <a:pt x="171" y="48"/>
                  <a:pt x="172" y="42"/>
                  <a:pt x="173" y="41"/>
                </a:cubicBezTo>
                <a:cubicBezTo>
                  <a:pt x="175" y="39"/>
                  <a:pt x="180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91" y="46"/>
                  <a:pt x="198" y="57"/>
                  <a:pt x="203" y="68"/>
                </a:cubicBezTo>
                <a:close/>
                <a:moveTo>
                  <a:pt x="182" y="38"/>
                </a:moveTo>
                <a:cubicBezTo>
                  <a:pt x="182" y="38"/>
                  <a:pt x="182" y="38"/>
                  <a:pt x="182" y="38"/>
                </a:cubicBezTo>
                <a:cubicBezTo>
                  <a:pt x="182" y="38"/>
                  <a:pt x="182" y="38"/>
                  <a:pt x="182" y="38"/>
                </a:cubicBezTo>
                <a:close/>
                <a:moveTo>
                  <a:pt x="141" y="13"/>
                </a:moveTo>
                <a:cubicBezTo>
                  <a:pt x="137" y="17"/>
                  <a:pt x="137" y="17"/>
                  <a:pt x="137" y="17"/>
                </a:cubicBezTo>
                <a:cubicBezTo>
                  <a:pt x="136" y="18"/>
                  <a:pt x="136" y="18"/>
                  <a:pt x="136" y="18"/>
                </a:cubicBezTo>
                <a:cubicBezTo>
                  <a:pt x="136" y="21"/>
                  <a:pt x="133" y="31"/>
                  <a:pt x="133" y="37"/>
                </a:cubicBezTo>
                <a:cubicBezTo>
                  <a:pt x="131" y="37"/>
                  <a:pt x="127" y="38"/>
                  <a:pt x="118" y="38"/>
                </a:cubicBezTo>
                <a:cubicBezTo>
                  <a:pt x="117" y="38"/>
                  <a:pt x="115" y="35"/>
                  <a:pt x="113" y="32"/>
                </a:cubicBezTo>
                <a:cubicBezTo>
                  <a:pt x="111" y="30"/>
                  <a:pt x="108" y="27"/>
                  <a:pt x="105" y="24"/>
                </a:cubicBezTo>
                <a:cubicBezTo>
                  <a:pt x="102" y="20"/>
                  <a:pt x="101" y="13"/>
                  <a:pt x="102" y="8"/>
                </a:cubicBezTo>
                <a:cubicBezTo>
                  <a:pt x="105" y="8"/>
                  <a:pt x="107" y="8"/>
                  <a:pt x="110" y="8"/>
                </a:cubicBezTo>
                <a:cubicBezTo>
                  <a:pt x="121" y="8"/>
                  <a:pt x="131" y="10"/>
                  <a:pt x="141" y="13"/>
                </a:cubicBezTo>
                <a:close/>
                <a:moveTo>
                  <a:pt x="47" y="30"/>
                </a:moveTo>
                <a:cubicBezTo>
                  <a:pt x="51" y="27"/>
                  <a:pt x="55" y="24"/>
                  <a:pt x="60" y="21"/>
                </a:cubicBezTo>
                <a:cubicBezTo>
                  <a:pt x="65" y="28"/>
                  <a:pt x="65" y="28"/>
                  <a:pt x="65" y="28"/>
                </a:cubicBezTo>
                <a:cubicBezTo>
                  <a:pt x="66" y="34"/>
                  <a:pt x="68" y="40"/>
                  <a:pt x="68" y="42"/>
                </a:cubicBezTo>
                <a:cubicBezTo>
                  <a:pt x="68" y="46"/>
                  <a:pt x="68" y="48"/>
                  <a:pt x="68" y="49"/>
                </a:cubicBezTo>
                <a:cubicBezTo>
                  <a:pt x="66" y="49"/>
                  <a:pt x="65" y="50"/>
                  <a:pt x="64" y="50"/>
                </a:cubicBezTo>
                <a:cubicBezTo>
                  <a:pt x="61" y="51"/>
                  <a:pt x="59" y="52"/>
                  <a:pt x="55" y="50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5" y="46"/>
                  <a:pt x="56" y="45"/>
                </a:cubicBezTo>
                <a:cubicBezTo>
                  <a:pt x="59" y="42"/>
                  <a:pt x="59" y="42"/>
                  <a:pt x="59" y="42"/>
                </a:cubicBezTo>
                <a:lnTo>
                  <a:pt x="47" y="30"/>
                </a:lnTo>
                <a:close/>
                <a:moveTo>
                  <a:pt x="67" y="18"/>
                </a:moveTo>
                <a:cubicBezTo>
                  <a:pt x="67" y="17"/>
                  <a:pt x="68" y="17"/>
                  <a:pt x="68" y="17"/>
                </a:cubicBezTo>
                <a:cubicBezTo>
                  <a:pt x="68" y="19"/>
                  <a:pt x="68" y="19"/>
                  <a:pt x="68" y="19"/>
                </a:cubicBezTo>
                <a:lnTo>
                  <a:pt x="67" y="18"/>
                </a:lnTo>
                <a:close/>
                <a:moveTo>
                  <a:pt x="41" y="35"/>
                </a:moveTo>
                <a:cubicBezTo>
                  <a:pt x="48" y="42"/>
                  <a:pt x="48" y="42"/>
                  <a:pt x="48" y="42"/>
                </a:cubicBezTo>
                <a:cubicBezTo>
                  <a:pt x="47" y="44"/>
                  <a:pt x="46" y="47"/>
                  <a:pt x="46" y="50"/>
                </a:cubicBezTo>
                <a:cubicBezTo>
                  <a:pt x="46" y="52"/>
                  <a:pt x="48" y="55"/>
                  <a:pt x="51" y="57"/>
                </a:cubicBezTo>
                <a:cubicBezTo>
                  <a:pt x="55" y="58"/>
                  <a:pt x="57" y="59"/>
                  <a:pt x="60" y="59"/>
                </a:cubicBezTo>
                <a:cubicBezTo>
                  <a:pt x="62" y="59"/>
                  <a:pt x="64" y="58"/>
                  <a:pt x="66" y="58"/>
                </a:cubicBezTo>
                <a:cubicBezTo>
                  <a:pt x="67" y="57"/>
                  <a:pt x="68" y="57"/>
                  <a:pt x="68" y="57"/>
                </a:cubicBezTo>
                <a:cubicBezTo>
                  <a:pt x="76" y="57"/>
                  <a:pt x="76" y="46"/>
                  <a:pt x="76" y="42"/>
                </a:cubicBezTo>
                <a:cubicBezTo>
                  <a:pt x="76" y="38"/>
                  <a:pt x="73" y="27"/>
                  <a:pt x="72" y="25"/>
                </a:cubicBezTo>
                <a:cubicBezTo>
                  <a:pt x="69" y="20"/>
                  <a:pt x="69" y="20"/>
                  <a:pt x="69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37"/>
                  <a:pt x="80" y="37"/>
                  <a:pt x="80" y="37"/>
                </a:cubicBezTo>
                <a:cubicBezTo>
                  <a:pt x="82" y="38"/>
                  <a:pt x="82" y="38"/>
                  <a:pt x="82" y="38"/>
                </a:cubicBezTo>
                <a:cubicBezTo>
                  <a:pt x="82" y="38"/>
                  <a:pt x="90" y="42"/>
                  <a:pt x="97" y="45"/>
                </a:cubicBezTo>
                <a:cubicBezTo>
                  <a:pt x="98" y="46"/>
                  <a:pt x="99" y="46"/>
                  <a:pt x="97" y="51"/>
                </a:cubicBezTo>
                <a:cubicBezTo>
                  <a:pt x="96" y="53"/>
                  <a:pt x="95" y="55"/>
                  <a:pt x="95" y="57"/>
                </a:cubicBezTo>
                <a:cubicBezTo>
                  <a:pt x="95" y="59"/>
                  <a:pt x="93" y="61"/>
                  <a:pt x="91" y="61"/>
                </a:cubicBezTo>
                <a:cubicBezTo>
                  <a:pt x="87" y="61"/>
                  <a:pt x="85" y="64"/>
                  <a:pt x="83" y="66"/>
                </a:cubicBezTo>
                <a:cubicBezTo>
                  <a:pt x="83" y="67"/>
                  <a:pt x="82" y="68"/>
                  <a:pt x="81" y="69"/>
                </a:cubicBezTo>
                <a:cubicBezTo>
                  <a:pt x="79" y="71"/>
                  <a:pt x="78" y="73"/>
                  <a:pt x="77" y="75"/>
                </a:cubicBezTo>
                <a:cubicBezTo>
                  <a:pt x="75" y="78"/>
                  <a:pt x="73" y="80"/>
                  <a:pt x="69" y="84"/>
                </a:cubicBezTo>
                <a:cubicBezTo>
                  <a:pt x="66" y="88"/>
                  <a:pt x="64" y="90"/>
                  <a:pt x="64" y="92"/>
                </a:cubicBezTo>
                <a:cubicBezTo>
                  <a:pt x="63" y="93"/>
                  <a:pt x="62" y="93"/>
                  <a:pt x="59" y="95"/>
                </a:cubicBezTo>
                <a:cubicBezTo>
                  <a:pt x="57" y="96"/>
                  <a:pt x="56" y="96"/>
                  <a:pt x="55" y="97"/>
                </a:cubicBezTo>
                <a:cubicBezTo>
                  <a:pt x="49" y="98"/>
                  <a:pt x="49" y="101"/>
                  <a:pt x="49" y="106"/>
                </a:cubicBezTo>
                <a:cubicBezTo>
                  <a:pt x="49" y="114"/>
                  <a:pt x="53" y="115"/>
                  <a:pt x="57" y="116"/>
                </a:cubicBezTo>
                <a:cubicBezTo>
                  <a:pt x="59" y="116"/>
                  <a:pt x="61" y="116"/>
                  <a:pt x="63" y="117"/>
                </a:cubicBezTo>
                <a:cubicBezTo>
                  <a:pt x="66" y="119"/>
                  <a:pt x="67" y="121"/>
                  <a:pt x="69" y="124"/>
                </a:cubicBezTo>
                <a:cubicBezTo>
                  <a:pt x="71" y="127"/>
                  <a:pt x="73" y="130"/>
                  <a:pt x="78" y="133"/>
                </a:cubicBezTo>
                <a:cubicBezTo>
                  <a:pt x="81" y="134"/>
                  <a:pt x="86" y="137"/>
                  <a:pt x="92" y="140"/>
                </a:cubicBezTo>
                <a:cubicBezTo>
                  <a:pt x="100" y="145"/>
                  <a:pt x="111" y="151"/>
                  <a:pt x="120" y="155"/>
                </a:cubicBezTo>
                <a:cubicBezTo>
                  <a:pt x="124" y="158"/>
                  <a:pt x="125" y="159"/>
                  <a:pt x="125" y="159"/>
                </a:cubicBezTo>
                <a:cubicBezTo>
                  <a:pt x="125" y="160"/>
                  <a:pt x="124" y="160"/>
                  <a:pt x="124" y="161"/>
                </a:cubicBezTo>
                <a:cubicBezTo>
                  <a:pt x="123" y="163"/>
                  <a:pt x="121" y="164"/>
                  <a:pt x="121" y="167"/>
                </a:cubicBezTo>
                <a:cubicBezTo>
                  <a:pt x="121" y="170"/>
                  <a:pt x="121" y="173"/>
                  <a:pt x="118" y="180"/>
                </a:cubicBezTo>
                <a:cubicBezTo>
                  <a:pt x="116" y="184"/>
                  <a:pt x="114" y="186"/>
                  <a:pt x="108" y="189"/>
                </a:cubicBezTo>
                <a:cubicBezTo>
                  <a:pt x="105" y="191"/>
                  <a:pt x="101" y="194"/>
                  <a:pt x="96" y="198"/>
                </a:cubicBezTo>
                <a:cubicBezTo>
                  <a:pt x="92" y="201"/>
                  <a:pt x="87" y="205"/>
                  <a:pt x="87" y="209"/>
                </a:cubicBezTo>
                <a:cubicBezTo>
                  <a:pt x="85" y="209"/>
                  <a:pt x="83" y="208"/>
                  <a:pt x="81" y="208"/>
                </a:cubicBezTo>
                <a:cubicBezTo>
                  <a:pt x="82" y="203"/>
                  <a:pt x="84" y="196"/>
                  <a:pt x="84" y="189"/>
                </a:cubicBezTo>
                <a:cubicBezTo>
                  <a:pt x="84" y="178"/>
                  <a:pt x="80" y="175"/>
                  <a:pt x="73" y="172"/>
                </a:cubicBezTo>
                <a:cubicBezTo>
                  <a:pt x="72" y="172"/>
                  <a:pt x="71" y="171"/>
                  <a:pt x="70" y="171"/>
                </a:cubicBezTo>
                <a:cubicBezTo>
                  <a:pt x="65" y="168"/>
                  <a:pt x="65" y="166"/>
                  <a:pt x="62" y="159"/>
                </a:cubicBezTo>
                <a:cubicBezTo>
                  <a:pt x="62" y="158"/>
                  <a:pt x="61" y="156"/>
                  <a:pt x="61" y="154"/>
                </a:cubicBezTo>
                <a:cubicBezTo>
                  <a:pt x="59" y="149"/>
                  <a:pt x="61" y="147"/>
                  <a:pt x="64" y="143"/>
                </a:cubicBezTo>
                <a:cubicBezTo>
                  <a:pt x="66" y="140"/>
                  <a:pt x="69" y="137"/>
                  <a:pt x="69" y="132"/>
                </a:cubicBezTo>
                <a:cubicBezTo>
                  <a:pt x="69" y="124"/>
                  <a:pt x="63" y="120"/>
                  <a:pt x="53" y="120"/>
                </a:cubicBezTo>
                <a:cubicBezTo>
                  <a:pt x="53" y="120"/>
                  <a:pt x="53" y="120"/>
                  <a:pt x="53" y="120"/>
                </a:cubicBezTo>
                <a:cubicBezTo>
                  <a:pt x="52" y="120"/>
                  <a:pt x="46" y="117"/>
                  <a:pt x="40" y="114"/>
                </a:cubicBezTo>
                <a:cubicBezTo>
                  <a:pt x="36" y="112"/>
                  <a:pt x="31" y="109"/>
                  <a:pt x="25" y="106"/>
                </a:cubicBezTo>
                <a:cubicBezTo>
                  <a:pt x="15" y="101"/>
                  <a:pt x="18" y="74"/>
                  <a:pt x="19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24" y="54"/>
                  <a:pt x="32" y="44"/>
                  <a:pt x="41" y="35"/>
                </a:cubicBezTo>
                <a:close/>
                <a:moveTo>
                  <a:pt x="8" y="110"/>
                </a:moveTo>
                <a:cubicBezTo>
                  <a:pt x="8" y="104"/>
                  <a:pt x="9" y="97"/>
                  <a:pt x="10" y="91"/>
                </a:cubicBezTo>
                <a:cubicBezTo>
                  <a:pt x="11" y="101"/>
                  <a:pt x="14" y="110"/>
                  <a:pt x="21" y="114"/>
                </a:cubicBezTo>
                <a:cubicBezTo>
                  <a:pt x="27" y="116"/>
                  <a:pt x="32" y="119"/>
                  <a:pt x="37" y="122"/>
                </a:cubicBezTo>
                <a:cubicBezTo>
                  <a:pt x="46" y="127"/>
                  <a:pt x="50" y="129"/>
                  <a:pt x="53" y="129"/>
                </a:cubicBezTo>
                <a:cubicBezTo>
                  <a:pt x="60" y="129"/>
                  <a:pt x="61" y="131"/>
                  <a:pt x="61" y="133"/>
                </a:cubicBezTo>
                <a:cubicBezTo>
                  <a:pt x="61" y="134"/>
                  <a:pt x="59" y="136"/>
                  <a:pt x="58" y="138"/>
                </a:cubicBezTo>
                <a:cubicBezTo>
                  <a:pt x="55" y="142"/>
                  <a:pt x="50" y="148"/>
                  <a:pt x="53" y="157"/>
                </a:cubicBezTo>
                <a:cubicBezTo>
                  <a:pt x="54" y="158"/>
                  <a:pt x="54" y="160"/>
                  <a:pt x="55" y="161"/>
                </a:cubicBezTo>
                <a:cubicBezTo>
                  <a:pt x="57" y="170"/>
                  <a:pt x="59" y="174"/>
                  <a:pt x="67" y="178"/>
                </a:cubicBezTo>
                <a:cubicBezTo>
                  <a:pt x="68" y="178"/>
                  <a:pt x="69" y="179"/>
                  <a:pt x="70" y="179"/>
                </a:cubicBezTo>
                <a:cubicBezTo>
                  <a:pt x="75" y="182"/>
                  <a:pt x="76" y="182"/>
                  <a:pt x="76" y="190"/>
                </a:cubicBezTo>
                <a:cubicBezTo>
                  <a:pt x="76" y="195"/>
                  <a:pt x="75" y="201"/>
                  <a:pt x="74" y="205"/>
                </a:cubicBezTo>
                <a:cubicBezTo>
                  <a:pt x="35" y="191"/>
                  <a:pt x="8" y="153"/>
                  <a:pt x="8" y="110"/>
                </a:cubicBezTo>
                <a:close/>
                <a:moveTo>
                  <a:pt x="110" y="212"/>
                </a:moveTo>
                <a:cubicBezTo>
                  <a:pt x="105" y="212"/>
                  <a:pt x="100" y="212"/>
                  <a:pt x="95" y="211"/>
                </a:cubicBezTo>
                <a:cubicBezTo>
                  <a:pt x="95" y="210"/>
                  <a:pt x="95" y="210"/>
                  <a:pt x="95" y="210"/>
                </a:cubicBezTo>
                <a:cubicBezTo>
                  <a:pt x="95" y="209"/>
                  <a:pt x="96" y="208"/>
                  <a:pt x="101" y="204"/>
                </a:cubicBezTo>
                <a:cubicBezTo>
                  <a:pt x="106" y="201"/>
                  <a:pt x="110" y="198"/>
                  <a:pt x="113" y="196"/>
                </a:cubicBezTo>
                <a:cubicBezTo>
                  <a:pt x="119" y="192"/>
                  <a:pt x="122" y="190"/>
                  <a:pt x="125" y="184"/>
                </a:cubicBezTo>
                <a:cubicBezTo>
                  <a:pt x="129" y="176"/>
                  <a:pt x="129" y="171"/>
                  <a:pt x="129" y="167"/>
                </a:cubicBezTo>
                <a:cubicBezTo>
                  <a:pt x="129" y="167"/>
                  <a:pt x="130" y="166"/>
                  <a:pt x="130" y="166"/>
                </a:cubicBezTo>
                <a:cubicBezTo>
                  <a:pt x="131" y="164"/>
                  <a:pt x="134" y="162"/>
                  <a:pt x="133" y="158"/>
                </a:cubicBezTo>
                <a:cubicBezTo>
                  <a:pt x="132" y="154"/>
                  <a:pt x="129" y="151"/>
                  <a:pt x="123" y="148"/>
                </a:cubicBezTo>
                <a:cubicBezTo>
                  <a:pt x="114" y="144"/>
                  <a:pt x="104" y="138"/>
                  <a:pt x="96" y="133"/>
                </a:cubicBezTo>
                <a:cubicBezTo>
                  <a:pt x="90" y="130"/>
                  <a:pt x="85" y="127"/>
                  <a:pt x="82" y="125"/>
                </a:cubicBezTo>
                <a:cubicBezTo>
                  <a:pt x="79" y="124"/>
                  <a:pt x="77" y="122"/>
                  <a:pt x="76" y="119"/>
                </a:cubicBezTo>
                <a:cubicBezTo>
                  <a:pt x="73" y="116"/>
                  <a:pt x="71" y="113"/>
                  <a:pt x="66" y="110"/>
                </a:cubicBezTo>
                <a:cubicBezTo>
                  <a:pt x="63" y="109"/>
                  <a:pt x="60" y="108"/>
                  <a:pt x="58" y="108"/>
                </a:cubicBezTo>
                <a:cubicBezTo>
                  <a:pt x="58" y="108"/>
                  <a:pt x="58" y="108"/>
                  <a:pt x="57" y="108"/>
                </a:cubicBezTo>
                <a:cubicBezTo>
                  <a:pt x="57" y="107"/>
                  <a:pt x="57" y="107"/>
                  <a:pt x="57" y="106"/>
                </a:cubicBezTo>
                <a:cubicBezTo>
                  <a:pt x="57" y="106"/>
                  <a:pt x="57" y="105"/>
                  <a:pt x="57" y="104"/>
                </a:cubicBezTo>
                <a:cubicBezTo>
                  <a:pt x="58" y="104"/>
                  <a:pt x="60" y="103"/>
                  <a:pt x="63" y="102"/>
                </a:cubicBezTo>
                <a:cubicBezTo>
                  <a:pt x="67" y="100"/>
                  <a:pt x="69" y="98"/>
                  <a:pt x="70" y="96"/>
                </a:cubicBezTo>
                <a:cubicBezTo>
                  <a:pt x="71" y="95"/>
                  <a:pt x="72" y="93"/>
                  <a:pt x="75" y="90"/>
                </a:cubicBezTo>
                <a:cubicBezTo>
                  <a:pt x="80" y="85"/>
                  <a:pt x="82" y="82"/>
                  <a:pt x="83" y="79"/>
                </a:cubicBezTo>
                <a:cubicBezTo>
                  <a:pt x="84" y="77"/>
                  <a:pt x="85" y="76"/>
                  <a:pt x="86" y="75"/>
                </a:cubicBezTo>
                <a:cubicBezTo>
                  <a:pt x="88" y="73"/>
                  <a:pt x="89" y="71"/>
                  <a:pt x="90" y="70"/>
                </a:cubicBezTo>
                <a:cubicBezTo>
                  <a:pt x="90" y="70"/>
                  <a:pt x="91" y="69"/>
                  <a:pt x="91" y="69"/>
                </a:cubicBezTo>
                <a:cubicBezTo>
                  <a:pt x="97" y="69"/>
                  <a:pt x="103" y="63"/>
                  <a:pt x="103" y="57"/>
                </a:cubicBezTo>
                <a:cubicBezTo>
                  <a:pt x="103" y="57"/>
                  <a:pt x="103" y="55"/>
                  <a:pt x="104" y="54"/>
                </a:cubicBezTo>
                <a:cubicBezTo>
                  <a:pt x="106" y="51"/>
                  <a:pt x="110" y="43"/>
                  <a:pt x="101" y="38"/>
                </a:cubicBezTo>
                <a:cubicBezTo>
                  <a:pt x="96" y="36"/>
                  <a:pt x="91" y="33"/>
                  <a:pt x="88" y="32"/>
                </a:cubicBezTo>
                <a:cubicBezTo>
                  <a:pt x="88" y="22"/>
                  <a:pt x="88" y="22"/>
                  <a:pt x="88" y="2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6" y="11"/>
                  <a:pt x="90" y="10"/>
                  <a:pt x="94" y="9"/>
                </a:cubicBezTo>
                <a:cubicBezTo>
                  <a:pt x="93" y="15"/>
                  <a:pt x="94" y="24"/>
                  <a:pt x="100" y="30"/>
                </a:cubicBezTo>
                <a:cubicBezTo>
                  <a:pt x="102" y="32"/>
                  <a:pt x="105" y="35"/>
                  <a:pt x="107" y="37"/>
                </a:cubicBezTo>
                <a:cubicBezTo>
                  <a:pt x="110" y="42"/>
                  <a:pt x="113" y="46"/>
                  <a:pt x="118" y="46"/>
                </a:cubicBezTo>
                <a:cubicBezTo>
                  <a:pt x="132" y="46"/>
                  <a:pt x="141" y="45"/>
                  <a:pt x="141" y="38"/>
                </a:cubicBezTo>
                <a:cubicBezTo>
                  <a:pt x="141" y="36"/>
                  <a:pt x="142" y="27"/>
                  <a:pt x="144" y="21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59" y="20"/>
                  <a:pt x="167" y="25"/>
                  <a:pt x="175" y="31"/>
                </a:cubicBezTo>
                <a:cubicBezTo>
                  <a:pt x="172" y="32"/>
                  <a:pt x="170" y="33"/>
                  <a:pt x="168" y="35"/>
                </a:cubicBezTo>
                <a:cubicBezTo>
                  <a:pt x="164" y="39"/>
                  <a:pt x="163" y="46"/>
                  <a:pt x="163" y="50"/>
                </a:cubicBezTo>
                <a:cubicBezTo>
                  <a:pt x="161" y="51"/>
                  <a:pt x="159" y="53"/>
                  <a:pt x="159" y="56"/>
                </a:cubicBezTo>
                <a:cubicBezTo>
                  <a:pt x="159" y="57"/>
                  <a:pt x="157" y="59"/>
                  <a:pt x="156" y="61"/>
                </a:cubicBezTo>
                <a:cubicBezTo>
                  <a:pt x="152" y="65"/>
                  <a:pt x="149" y="69"/>
                  <a:pt x="151" y="72"/>
                </a:cubicBezTo>
                <a:cubicBezTo>
                  <a:pt x="154" y="76"/>
                  <a:pt x="159" y="74"/>
                  <a:pt x="165" y="72"/>
                </a:cubicBezTo>
                <a:cubicBezTo>
                  <a:pt x="174" y="68"/>
                  <a:pt x="178" y="66"/>
                  <a:pt x="180" y="65"/>
                </a:cubicBezTo>
                <a:cubicBezTo>
                  <a:pt x="180" y="65"/>
                  <a:pt x="180" y="65"/>
                  <a:pt x="180" y="65"/>
                </a:cubicBezTo>
                <a:cubicBezTo>
                  <a:pt x="181" y="68"/>
                  <a:pt x="185" y="69"/>
                  <a:pt x="186" y="69"/>
                </a:cubicBezTo>
                <a:cubicBezTo>
                  <a:pt x="186" y="69"/>
                  <a:pt x="186" y="69"/>
                  <a:pt x="187" y="69"/>
                </a:cubicBezTo>
                <a:cubicBezTo>
                  <a:pt x="188" y="70"/>
                  <a:pt x="190" y="72"/>
                  <a:pt x="193" y="72"/>
                </a:cubicBezTo>
                <a:cubicBezTo>
                  <a:pt x="195" y="72"/>
                  <a:pt x="197" y="74"/>
                  <a:pt x="198" y="75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207" y="79"/>
                  <a:pt x="208" y="82"/>
                  <a:pt x="209" y="85"/>
                </a:cubicBezTo>
                <a:cubicBezTo>
                  <a:pt x="208" y="84"/>
                  <a:pt x="207" y="84"/>
                  <a:pt x="206" y="84"/>
                </a:cubicBezTo>
                <a:cubicBezTo>
                  <a:pt x="197" y="79"/>
                  <a:pt x="190" y="76"/>
                  <a:pt x="186" y="76"/>
                </a:cubicBezTo>
                <a:cubicBezTo>
                  <a:pt x="182" y="76"/>
                  <a:pt x="171" y="79"/>
                  <a:pt x="169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2" y="86"/>
                  <a:pt x="155" y="94"/>
                  <a:pt x="155" y="99"/>
                </a:cubicBezTo>
                <a:cubicBezTo>
                  <a:pt x="155" y="99"/>
                  <a:pt x="155" y="100"/>
                  <a:pt x="155" y="101"/>
                </a:cubicBezTo>
                <a:cubicBezTo>
                  <a:pt x="153" y="106"/>
                  <a:pt x="150" y="117"/>
                  <a:pt x="161" y="125"/>
                </a:cubicBezTo>
                <a:cubicBezTo>
                  <a:pt x="168" y="130"/>
                  <a:pt x="175" y="128"/>
                  <a:pt x="179" y="127"/>
                </a:cubicBezTo>
                <a:cubicBezTo>
                  <a:pt x="180" y="127"/>
                  <a:pt x="181" y="126"/>
                  <a:pt x="182" y="126"/>
                </a:cubicBezTo>
                <a:cubicBezTo>
                  <a:pt x="182" y="126"/>
                  <a:pt x="182" y="126"/>
                  <a:pt x="182" y="127"/>
                </a:cubicBezTo>
                <a:cubicBezTo>
                  <a:pt x="186" y="134"/>
                  <a:pt x="186" y="141"/>
                  <a:pt x="186" y="148"/>
                </a:cubicBezTo>
                <a:cubicBezTo>
                  <a:pt x="186" y="153"/>
                  <a:pt x="185" y="172"/>
                  <a:pt x="184" y="180"/>
                </a:cubicBezTo>
                <a:cubicBezTo>
                  <a:pt x="166" y="200"/>
                  <a:pt x="139" y="212"/>
                  <a:pt x="110" y="212"/>
                </a:cubicBezTo>
                <a:close/>
                <a:moveTo>
                  <a:pt x="191" y="172"/>
                </a:moveTo>
                <a:cubicBezTo>
                  <a:pt x="192" y="165"/>
                  <a:pt x="194" y="153"/>
                  <a:pt x="194" y="148"/>
                </a:cubicBezTo>
                <a:cubicBezTo>
                  <a:pt x="194" y="140"/>
                  <a:pt x="194" y="132"/>
                  <a:pt x="189" y="123"/>
                </a:cubicBezTo>
                <a:cubicBezTo>
                  <a:pt x="186" y="117"/>
                  <a:pt x="180" y="118"/>
                  <a:pt x="177" y="119"/>
                </a:cubicBezTo>
                <a:cubicBezTo>
                  <a:pt x="173" y="120"/>
                  <a:pt x="170" y="121"/>
                  <a:pt x="165" y="118"/>
                </a:cubicBezTo>
                <a:cubicBezTo>
                  <a:pt x="159" y="114"/>
                  <a:pt x="160" y="110"/>
                  <a:pt x="162" y="103"/>
                </a:cubicBezTo>
                <a:cubicBezTo>
                  <a:pt x="163" y="102"/>
                  <a:pt x="163" y="100"/>
                  <a:pt x="163" y="99"/>
                </a:cubicBezTo>
                <a:cubicBezTo>
                  <a:pt x="164" y="97"/>
                  <a:pt x="168" y="92"/>
                  <a:pt x="173" y="87"/>
                </a:cubicBezTo>
                <a:cubicBezTo>
                  <a:pt x="178" y="85"/>
                  <a:pt x="184" y="84"/>
                  <a:pt x="186" y="84"/>
                </a:cubicBezTo>
                <a:cubicBezTo>
                  <a:pt x="189" y="84"/>
                  <a:pt x="197" y="88"/>
                  <a:pt x="203" y="91"/>
                </a:cubicBezTo>
                <a:cubicBezTo>
                  <a:pt x="206" y="93"/>
                  <a:pt x="209" y="93"/>
                  <a:pt x="211" y="94"/>
                </a:cubicBezTo>
                <a:cubicBezTo>
                  <a:pt x="212" y="99"/>
                  <a:pt x="212" y="104"/>
                  <a:pt x="212" y="110"/>
                </a:cubicBezTo>
                <a:cubicBezTo>
                  <a:pt x="212" y="133"/>
                  <a:pt x="204" y="155"/>
                  <a:pt x="191" y="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4"/>
          <p:cNvSpPr/>
          <p:nvPr/>
        </p:nvSpPr>
        <p:spPr>
          <a:xfrm>
            <a:off x="4951960" y="4025964"/>
            <a:ext cx="245826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光标题宋_CNKI" panose="02000500000000000000" charset="-122"/>
                <a:ea typeface="华光标题宋_CNKI" panose="02000500000000000000" charset="-122"/>
                <a:cs typeface="Open Sans" panose="020B0606030504020204" pitchFamily="34" charset="0"/>
                <a:sym typeface="+mn-ea"/>
              </a:rPr>
              <a:t>此处添加说明文字</a:t>
            </a:r>
          </a:p>
        </p:txBody>
      </p:sp>
      <p:sp>
        <p:nvSpPr>
          <p:cNvPr id="9" name="Rectangle 34"/>
          <p:cNvSpPr/>
          <p:nvPr/>
        </p:nvSpPr>
        <p:spPr>
          <a:xfrm>
            <a:off x="8762595" y="4025964"/>
            <a:ext cx="245826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光标题宋_CNKI" panose="02000500000000000000" charset="-122"/>
                <a:ea typeface="华光标题宋_CNKI" panose="02000500000000000000" charset="-122"/>
                <a:cs typeface="Open Sans" panose="020B0606030504020204" pitchFamily="34" charset="0"/>
                <a:sym typeface="+mn-ea"/>
              </a:rPr>
              <a:t>此处添加说明文字</a:t>
            </a:r>
          </a:p>
        </p:txBody>
      </p:sp>
      <p:pic>
        <p:nvPicPr>
          <p:cNvPr id="2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7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9433EBE-4416-4133-92FB-3702B144A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3" y="548791"/>
            <a:ext cx="4249918" cy="5844676"/>
          </a:xfrm>
          <a:prstGeom prst="rect">
            <a:avLst/>
          </a:prstGeom>
        </p:spPr>
      </p:pic>
      <p:sp>
        <p:nvSpPr>
          <p:cNvPr id="22" name="TextBox 30">
            <a:extLst>
              <a:ext uri="{FF2B5EF4-FFF2-40B4-BE49-F238E27FC236}">
                <a16:creationId xmlns:a16="http://schemas.microsoft.com/office/drawing/2014/main" id="{0E59AE9D-F9D6-4596-9027-699BBB05215A}"/>
              </a:ext>
            </a:extLst>
          </p:cNvPr>
          <p:cNvSpPr txBox="1"/>
          <p:nvPr/>
        </p:nvSpPr>
        <p:spPr>
          <a:xfrm>
            <a:off x="5474738" y="3136612"/>
            <a:ext cx="2496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结论验证</a:t>
            </a: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>
            <a:extLst>
              <a:ext uri="{FF2B5EF4-FFF2-40B4-BE49-F238E27FC236}">
                <a16:creationId xmlns:a16="http://schemas.microsoft.com/office/drawing/2014/main" id="{642A8156-CCA8-4144-8935-1ED8E4E34CC8}"/>
              </a:ext>
            </a:extLst>
          </p:cNvPr>
          <p:cNvSpPr/>
          <p:nvPr/>
        </p:nvSpPr>
        <p:spPr>
          <a:xfrm>
            <a:off x="11949568" y="2985770"/>
            <a:ext cx="242432" cy="1333500"/>
          </a:xfrm>
          <a:prstGeom prst="rect">
            <a:avLst/>
          </a:prstGeom>
          <a:solidFill>
            <a:srgbClr val="C45A1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829A4834-DD06-4303-AD4A-206FDE20E7E4}"/>
              </a:ext>
            </a:extLst>
          </p:cNvPr>
          <p:cNvSpPr txBox="1"/>
          <p:nvPr/>
        </p:nvSpPr>
        <p:spPr>
          <a:xfrm>
            <a:off x="5474738" y="409574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点击此处编辑文本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E0A2FC01-1E5A-40B5-AB34-0D9142E34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12363" y="6309209"/>
            <a:ext cx="1767270" cy="4901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12FD7C5-D804-4044-9DCB-B2E8F41BAC1B}"/>
              </a:ext>
            </a:extLst>
          </p:cNvPr>
          <p:cNvSpPr/>
          <p:nvPr/>
        </p:nvSpPr>
        <p:spPr>
          <a:xfrm>
            <a:off x="251553" y="548791"/>
            <a:ext cx="4249919" cy="58446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261A78-851C-4909-88FD-1178E8EBB528}"/>
              </a:ext>
            </a:extLst>
          </p:cNvPr>
          <p:cNvGrpSpPr/>
          <p:nvPr/>
        </p:nvGrpSpPr>
        <p:grpSpPr>
          <a:xfrm>
            <a:off x="3720856" y="2762249"/>
            <a:ext cx="1333500" cy="1333500"/>
            <a:chOff x="3410712" y="2762250"/>
            <a:chExt cx="1333500" cy="133350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6A05D462-3C8A-46AD-A961-A542D8B2CFE2}"/>
                </a:ext>
              </a:extLst>
            </p:cNvPr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4FCA2045-E099-4C19-86DB-ED58AC393185}"/>
                </a:ext>
              </a:extLst>
            </p:cNvPr>
            <p:cNvSpPr txBox="1"/>
            <p:nvPr/>
          </p:nvSpPr>
          <p:spPr>
            <a:xfrm>
              <a:off x="3610884" y="3013502"/>
              <a:ext cx="9444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Microsoft YaHei" panose="020B0503020204020204" pitchFamily="34" charset="-122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4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9918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9918"/>
  <p:tag name="KSO_WM_DIAGRAM_GROUP_CODE" val="l1-1"/>
  <p:tag name="KSO_WM_SLIDE_LAYOUT" val="a_d_l"/>
  <p:tag name="KSO_WM_SLIDE_LAYOUT_CNT" val="1_1_1"/>
  <p:tag name="KSO_WM_SLIDE_TYPE" val="contents"/>
  <p:tag name="KSO_WM_SLIDE_SUBTYPE" val="diag"/>
  <p:tag name="KSO_WM_SLIDE_DIAGTYPE" val="l"/>
  <p:tag name="KSO_WM_TEMPLATE_SUBCATEGORY" val="0"/>
  <p:tag name="KSO_WM_TEMPLATE_MASTER_TYPE" val="1"/>
  <p:tag name="KSO_WM_TEMPLATE_COLOR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i*1"/>
  <p:tag name="KSO_WM_UNIT_LAYERLEVEL" val="1"/>
  <p:tag name="KSO_WM_TAG_VERSION" val="1.0"/>
  <p:tag name="KSO_WM_BEAUTIFY_FLAG" val="#wm#"/>
  <p:tag name="KSO_WM_UNIT_TYPE" val="i"/>
  <p:tag name="KSO_WM_UNIT_INDEX" val="1"/>
  <p:tag name="KSO_WM_UNIT_DIAGRAM_ISNUMVISUAL" val="0"/>
  <p:tag name="KSO_WM_UNIT_DIAGRAM_ISREFERUNIT" val="0"/>
  <p:tag name="KSO_WM_DIAGRAM_GROUP_CODE" val="l1-1"/>
  <p:tag name="KSO_WM_TEMPLATE_CATEGORY" val="custom"/>
  <p:tag name="KSO_WM_TEMPLATE_INDEX" val="20199918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96*338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9918_4*d*1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9918"/>
  <p:tag name="KSO_WM_UNIT_SUPPORT_UNIT_TYPE" val="[&quot;d&quot;]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i*1_1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f*1_1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UNIT_VALUE" val="18"/>
  <p:tag name="KSO_WM_DIAGRAM_GROUP_CODE" val="l1-1"/>
  <p:tag name="KSO_WM_UNIT_TYPE" val="l_h_f"/>
  <p:tag name="KSO_WM_UNIT_INDEX" val="1_1_1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a*1_1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UNIT_ISCONTENTSTITLE" val="0"/>
  <p:tag name="KSO_WM_UNIT_VALUE" val="5"/>
  <p:tag name="KSO_WM_DIAGRAM_GROUP_CODE" val="l1-1"/>
  <p:tag name="KSO_WM_UNIT_TYPE" val="l_h_a"/>
  <p:tag name="KSO_WM_UNIT_INDEX" val="1_1_1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i*1_2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f*1_2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UNIT_VALUE" val="18"/>
  <p:tag name="KSO_WM_DIAGRAM_GROUP_CODE" val="l1-1"/>
  <p:tag name="KSO_WM_UNIT_TYPE" val="l_h_f"/>
  <p:tag name="KSO_WM_UNIT_INDEX" val="1_2_1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a*1_2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UNIT_ISCONTENTSTITLE" val="0"/>
  <p:tag name="KSO_WM_UNIT_VALUE" val="5"/>
  <p:tag name="KSO_WM_DIAGRAM_GROUP_CODE" val="l1-1"/>
  <p:tag name="KSO_WM_UNIT_TYPE" val="l_h_a"/>
  <p:tag name="KSO_WM_UNIT_INDEX" val="1_2_1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i*1_3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f*1_3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UNIT_VALUE" val="18"/>
  <p:tag name="KSO_WM_DIAGRAM_GROUP_CODE" val="l1-1"/>
  <p:tag name="KSO_WM_UNIT_TYPE" val="l_h_f"/>
  <p:tag name="KSO_WM_UNIT_INDEX" val="1_3_1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a*1_3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UNIT_ISCONTENTSTITLE" val="0"/>
  <p:tag name="KSO_WM_UNIT_VALUE" val="5"/>
  <p:tag name="KSO_WM_DIAGRAM_GROUP_CODE" val="l1-1"/>
  <p:tag name="KSO_WM_UNIT_TYPE" val="l_h_a"/>
  <p:tag name="KSO_WM_UNIT_INDEX" val="1_3_1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i*1_4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f*1_4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UNIT_VALUE" val="18"/>
  <p:tag name="KSO_WM_DIAGRAM_GROUP_CODE" val="l1-1"/>
  <p:tag name="KSO_WM_UNIT_TYPE" val="l_h_f"/>
  <p:tag name="KSO_WM_UNIT_INDEX" val="1_4_1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9918_4*l_h_a*1_4_1"/>
  <p:tag name="KSO_WM_TEMPLATE_CATEGORY" val="custom"/>
  <p:tag name="KSO_WM_TEMPLATE_INDEX" val="20199918"/>
  <p:tag name="KSO_WM_UNIT_LAYERLEVEL" val="1_1_1"/>
  <p:tag name="KSO_WM_TAG_VERSION" val="1.0"/>
  <p:tag name="KSO_WM_BEAUTIFY_FLAG" val="#wm#"/>
  <p:tag name="KSO_WM_UNIT_ISCONTENTSTITLE" val="0"/>
  <p:tag name="KSO_WM_UNIT_VALUE" val="5"/>
  <p:tag name="KSO_WM_DIAGRAM_GROUP_CODE" val="l1-1"/>
  <p:tag name="KSO_WM_UNIT_TYPE" val="l_h_a"/>
  <p:tag name="KSO_WM_UNIT_INDEX" val="1_4_1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4_1*ζ_i*1_1"/>
  <p:tag name="KSO_WM_TEMPLATE_CATEGORY" val="mixed"/>
  <p:tag name="KSO_WM_TEMPLATE_INDEX" val="20199734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4_1*ζ_i*1_1"/>
  <p:tag name="KSO_WM_TEMPLATE_CATEGORY" val="mixed"/>
  <p:tag name="KSO_WM_TEMPLATE_INDEX" val="20199734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4_1*ζ_i*1_1"/>
  <p:tag name="KSO_WM_TEMPLATE_CATEGORY" val="mixed"/>
  <p:tag name="KSO_WM_TEMPLATE_INDEX" val="20199734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4_1*ζ_i*1_1"/>
  <p:tag name="KSO_WM_TEMPLATE_CATEGORY" val="mixed"/>
  <p:tag name="KSO_WM_TEMPLATE_INDEX" val="20199734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3DDD5">
            <a:alpha val="7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5445</TotalTime>
  <Words>358</Words>
  <Application>Microsoft Office PowerPoint</Application>
  <PresentationFormat>宽屏</PresentationFormat>
  <Paragraphs>136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Open Sans</vt:lpstr>
      <vt:lpstr>汉仪旗黑-85S</vt:lpstr>
      <vt:lpstr>汉仪润圆-45简</vt:lpstr>
      <vt:lpstr>黑体</vt:lpstr>
      <vt:lpstr>华光标题宋_CNKI</vt:lpstr>
      <vt:lpstr>宋体</vt:lpstr>
      <vt:lpstr>Microsoft YaHei</vt:lpstr>
      <vt:lpstr>Microsoft YaHei</vt:lpstr>
      <vt:lpstr>Arial</vt:lpstr>
      <vt:lpstr>Arial Black</vt:lpstr>
      <vt:lpstr>Calibri</vt:lpstr>
      <vt:lpstr>Calibri Light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bigchin bigchin</dc:creator>
  <cp:lastModifiedBy>DELL</cp:lastModifiedBy>
  <cp:revision>348</cp:revision>
  <dcterms:created xsi:type="dcterms:W3CDTF">2016-04-18T10:12:12Z</dcterms:created>
  <dcterms:modified xsi:type="dcterms:W3CDTF">2021-10-11T02:16:53Z</dcterms:modified>
</cp:coreProperties>
</file>